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3"/>
    <p:restoredTop sz="94692"/>
  </p:normalViewPr>
  <p:slideViewPr>
    <p:cSldViewPr snapToGrid="0" snapToObjects="1">
      <p:cViewPr varScale="1">
        <p:scale>
          <a:sx n="87" d="100"/>
          <a:sy n="87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E5473-5D41-44EB-81E3-3CD7C67C90F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6AFC1DA-993D-47BA-AA1F-11A5396FFA93}">
      <dgm:prSet/>
      <dgm:spPr/>
      <dgm:t>
        <a:bodyPr/>
        <a:lstStyle/>
        <a:p>
          <a:r>
            <a:rPr lang="en-US"/>
            <a:t>Determined</a:t>
          </a:r>
        </a:p>
      </dgm:t>
    </dgm:pt>
    <dgm:pt modelId="{A0F55C00-80D7-483F-AACC-0F3715D71772}" type="parTrans" cxnId="{DE2F62B1-FAF4-4A19-8FC3-3A3F55CF5B0F}">
      <dgm:prSet/>
      <dgm:spPr/>
      <dgm:t>
        <a:bodyPr/>
        <a:lstStyle/>
        <a:p>
          <a:endParaRPr lang="en-US"/>
        </a:p>
      </dgm:t>
    </dgm:pt>
    <dgm:pt modelId="{5456D788-6C31-4F48-84E6-4D055B6DC33C}" type="sibTrans" cxnId="{DE2F62B1-FAF4-4A19-8FC3-3A3F55CF5B0F}">
      <dgm:prSet/>
      <dgm:spPr/>
      <dgm:t>
        <a:bodyPr/>
        <a:lstStyle/>
        <a:p>
          <a:endParaRPr lang="en-US"/>
        </a:p>
      </dgm:t>
    </dgm:pt>
    <dgm:pt modelId="{BC7E6F04-7FFD-4C58-9793-AF58C91069B6}">
      <dgm:prSet/>
      <dgm:spPr/>
      <dgm:t>
        <a:bodyPr/>
        <a:lstStyle/>
        <a:p>
          <a:r>
            <a:rPr lang="en-US"/>
            <a:t>Motivated</a:t>
          </a:r>
        </a:p>
      </dgm:t>
    </dgm:pt>
    <dgm:pt modelId="{BC3BA542-44D9-4DDC-853F-46369E09A7F1}" type="parTrans" cxnId="{CF493EED-D050-4E1B-AB2A-D00020BA39FB}">
      <dgm:prSet/>
      <dgm:spPr/>
      <dgm:t>
        <a:bodyPr/>
        <a:lstStyle/>
        <a:p>
          <a:endParaRPr lang="en-US"/>
        </a:p>
      </dgm:t>
    </dgm:pt>
    <dgm:pt modelId="{C46C41D8-EC0E-47BC-9FE3-BC39A21D31CF}" type="sibTrans" cxnId="{CF493EED-D050-4E1B-AB2A-D00020BA39FB}">
      <dgm:prSet/>
      <dgm:spPr/>
      <dgm:t>
        <a:bodyPr/>
        <a:lstStyle/>
        <a:p>
          <a:endParaRPr lang="en-US"/>
        </a:p>
      </dgm:t>
    </dgm:pt>
    <dgm:pt modelId="{D31E62A3-FB4B-4DED-967A-9716D8AAA861}">
      <dgm:prSet/>
      <dgm:spPr/>
      <dgm:t>
        <a:bodyPr/>
        <a:lstStyle/>
        <a:p>
          <a:r>
            <a:rPr lang="en-US"/>
            <a:t>Responsible</a:t>
          </a:r>
        </a:p>
      </dgm:t>
    </dgm:pt>
    <dgm:pt modelId="{4D6EC764-2461-4C60-B285-1FE514AAF8CA}" type="parTrans" cxnId="{184DB2C7-02EF-4C90-854E-7E8E2A8ACE8D}">
      <dgm:prSet/>
      <dgm:spPr/>
      <dgm:t>
        <a:bodyPr/>
        <a:lstStyle/>
        <a:p>
          <a:endParaRPr lang="en-US"/>
        </a:p>
      </dgm:t>
    </dgm:pt>
    <dgm:pt modelId="{4B9E39A1-1713-4C67-B657-CCB5E186246C}" type="sibTrans" cxnId="{184DB2C7-02EF-4C90-854E-7E8E2A8ACE8D}">
      <dgm:prSet/>
      <dgm:spPr/>
      <dgm:t>
        <a:bodyPr/>
        <a:lstStyle/>
        <a:p>
          <a:endParaRPr lang="en-US"/>
        </a:p>
      </dgm:t>
    </dgm:pt>
    <dgm:pt modelId="{D61650A9-0BC3-422C-9620-0845C105A6FA}">
      <dgm:prSet/>
      <dgm:spPr/>
      <dgm:t>
        <a:bodyPr/>
        <a:lstStyle/>
        <a:p>
          <a:r>
            <a:rPr lang="en-US"/>
            <a:t>Respectful</a:t>
          </a:r>
        </a:p>
      </dgm:t>
    </dgm:pt>
    <dgm:pt modelId="{990AF5A5-E708-4B81-892C-623858B28E9F}" type="parTrans" cxnId="{28E79470-E8BA-4928-8CC9-903BC2A6F837}">
      <dgm:prSet/>
      <dgm:spPr/>
      <dgm:t>
        <a:bodyPr/>
        <a:lstStyle/>
        <a:p>
          <a:endParaRPr lang="en-US"/>
        </a:p>
      </dgm:t>
    </dgm:pt>
    <dgm:pt modelId="{FA6B534D-3292-477F-9061-CDBEE581C305}" type="sibTrans" cxnId="{28E79470-E8BA-4928-8CC9-903BC2A6F837}">
      <dgm:prSet/>
      <dgm:spPr/>
      <dgm:t>
        <a:bodyPr/>
        <a:lstStyle/>
        <a:p>
          <a:endParaRPr lang="en-US"/>
        </a:p>
      </dgm:t>
    </dgm:pt>
    <dgm:pt modelId="{F07028AA-8B34-47FB-8FEB-208D3D104907}">
      <dgm:prSet/>
      <dgm:spPr/>
      <dgm:t>
        <a:bodyPr/>
        <a:lstStyle/>
        <a:p>
          <a:r>
            <a:rPr lang="en-US"/>
            <a:t>Kind</a:t>
          </a:r>
        </a:p>
      </dgm:t>
    </dgm:pt>
    <dgm:pt modelId="{D2C2BFEB-5681-499A-826E-94D808C6E078}" type="parTrans" cxnId="{1EF61B9A-ED23-4E5A-BB96-322E54DD69ED}">
      <dgm:prSet/>
      <dgm:spPr/>
      <dgm:t>
        <a:bodyPr/>
        <a:lstStyle/>
        <a:p>
          <a:endParaRPr lang="en-US"/>
        </a:p>
      </dgm:t>
    </dgm:pt>
    <dgm:pt modelId="{95801BEB-177B-48C7-90F4-CF0F67125954}" type="sibTrans" cxnId="{1EF61B9A-ED23-4E5A-BB96-322E54DD69ED}">
      <dgm:prSet/>
      <dgm:spPr/>
      <dgm:t>
        <a:bodyPr/>
        <a:lstStyle/>
        <a:p>
          <a:endParaRPr lang="en-US"/>
        </a:p>
      </dgm:t>
    </dgm:pt>
    <dgm:pt modelId="{51F7FD6D-5E26-46E6-B7D2-06C30A58A370}">
      <dgm:prSet/>
      <dgm:spPr/>
      <dgm:t>
        <a:bodyPr/>
        <a:lstStyle/>
        <a:p>
          <a:r>
            <a:rPr lang="en-US"/>
            <a:t>Diligent</a:t>
          </a:r>
        </a:p>
      </dgm:t>
    </dgm:pt>
    <dgm:pt modelId="{12AA8867-7D48-45CA-BB79-C02F5A76AD36}" type="parTrans" cxnId="{54903575-642E-4781-85DB-9D77F9A885D5}">
      <dgm:prSet/>
      <dgm:spPr/>
      <dgm:t>
        <a:bodyPr/>
        <a:lstStyle/>
        <a:p>
          <a:endParaRPr lang="en-US"/>
        </a:p>
      </dgm:t>
    </dgm:pt>
    <dgm:pt modelId="{AD2F78B9-2826-4D6A-9C21-B535DC21FEEF}" type="sibTrans" cxnId="{54903575-642E-4781-85DB-9D77F9A885D5}">
      <dgm:prSet/>
      <dgm:spPr/>
      <dgm:t>
        <a:bodyPr/>
        <a:lstStyle/>
        <a:p>
          <a:endParaRPr lang="en-US"/>
        </a:p>
      </dgm:t>
    </dgm:pt>
    <dgm:pt modelId="{937F20C8-070D-4904-8993-E7CF1414457E}">
      <dgm:prSet/>
      <dgm:spPr/>
      <dgm:t>
        <a:bodyPr/>
        <a:lstStyle/>
        <a:p>
          <a:r>
            <a:rPr lang="en-US"/>
            <a:t>Timely</a:t>
          </a:r>
        </a:p>
      </dgm:t>
    </dgm:pt>
    <dgm:pt modelId="{E9A46FE2-FE4D-4150-B135-49BCA1B2BA97}" type="parTrans" cxnId="{CF3EC8D0-A6B6-4B62-AD24-3CED76B6EA5E}">
      <dgm:prSet/>
      <dgm:spPr/>
      <dgm:t>
        <a:bodyPr/>
        <a:lstStyle/>
        <a:p>
          <a:endParaRPr lang="en-US"/>
        </a:p>
      </dgm:t>
    </dgm:pt>
    <dgm:pt modelId="{737E6B5A-FE06-4B0E-BB58-F058909E6665}" type="sibTrans" cxnId="{CF3EC8D0-A6B6-4B62-AD24-3CED76B6EA5E}">
      <dgm:prSet/>
      <dgm:spPr/>
      <dgm:t>
        <a:bodyPr/>
        <a:lstStyle/>
        <a:p>
          <a:endParaRPr lang="en-US"/>
        </a:p>
      </dgm:t>
    </dgm:pt>
    <dgm:pt modelId="{7C64289C-786C-4C30-8110-78159D0D23AE}">
      <dgm:prSet/>
      <dgm:spPr/>
      <dgm:t>
        <a:bodyPr/>
        <a:lstStyle/>
        <a:p>
          <a:r>
            <a:rPr lang="en-US"/>
            <a:t>Leader</a:t>
          </a:r>
        </a:p>
      </dgm:t>
    </dgm:pt>
    <dgm:pt modelId="{1019B62D-AE51-45F3-BCA2-FDDE658300EB}" type="parTrans" cxnId="{95DA5757-1FFE-4E0C-98E4-9E014EC9FB92}">
      <dgm:prSet/>
      <dgm:spPr/>
      <dgm:t>
        <a:bodyPr/>
        <a:lstStyle/>
        <a:p>
          <a:endParaRPr lang="en-US"/>
        </a:p>
      </dgm:t>
    </dgm:pt>
    <dgm:pt modelId="{4E64837C-9186-4DC2-BCB6-E07829CC0093}" type="sibTrans" cxnId="{95DA5757-1FFE-4E0C-98E4-9E014EC9FB92}">
      <dgm:prSet/>
      <dgm:spPr/>
      <dgm:t>
        <a:bodyPr/>
        <a:lstStyle/>
        <a:p>
          <a:endParaRPr lang="en-US"/>
        </a:p>
      </dgm:t>
    </dgm:pt>
    <dgm:pt modelId="{2CB1670B-A7E9-49F0-A06C-417FBBC43A4F}">
      <dgm:prSet/>
      <dgm:spPr/>
      <dgm:t>
        <a:bodyPr/>
        <a:lstStyle/>
        <a:p>
          <a:r>
            <a:rPr lang="en-US"/>
            <a:t>Direct</a:t>
          </a:r>
        </a:p>
      </dgm:t>
    </dgm:pt>
    <dgm:pt modelId="{1C8574BA-8001-4F87-864D-0A0A0FC84EB2}" type="parTrans" cxnId="{2157A220-3E84-4D88-8EEC-5DCCE615A487}">
      <dgm:prSet/>
      <dgm:spPr/>
      <dgm:t>
        <a:bodyPr/>
        <a:lstStyle/>
        <a:p>
          <a:endParaRPr lang="en-US"/>
        </a:p>
      </dgm:t>
    </dgm:pt>
    <dgm:pt modelId="{65100683-96FC-4011-A4B3-D89C1D24533B}" type="sibTrans" cxnId="{2157A220-3E84-4D88-8EEC-5DCCE615A487}">
      <dgm:prSet/>
      <dgm:spPr/>
      <dgm:t>
        <a:bodyPr/>
        <a:lstStyle/>
        <a:p>
          <a:endParaRPr lang="en-US"/>
        </a:p>
      </dgm:t>
    </dgm:pt>
    <dgm:pt modelId="{5889DAD9-588C-D742-9622-57B30DDCEEA0}" type="pres">
      <dgm:prSet presAssocID="{791E5473-5D41-44EB-81E3-3CD7C67C90F4}" presName="diagram" presStyleCnt="0">
        <dgm:presLayoutVars>
          <dgm:dir/>
          <dgm:resizeHandles val="exact"/>
        </dgm:presLayoutVars>
      </dgm:prSet>
      <dgm:spPr/>
    </dgm:pt>
    <dgm:pt modelId="{F08D6DCB-A580-8842-ACC6-35A9D55A177F}" type="pres">
      <dgm:prSet presAssocID="{A6AFC1DA-993D-47BA-AA1F-11A5396FFA93}" presName="node" presStyleLbl="node1" presStyleIdx="0" presStyleCnt="9">
        <dgm:presLayoutVars>
          <dgm:bulletEnabled val="1"/>
        </dgm:presLayoutVars>
      </dgm:prSet>
      <dgm:spPr/>
    </dgm:pt>
    <dgm:pt modelId="{9BF5FA47-1A12-2945-8E86-29EDED956E9C}" type="pres">
      <dgm:prSet presAssocID="{5456D788-6C31-4F48-84E6-4D055B6DC33C}" presName="sibTrans" presStyleCnt="0"/>
      <dgm:spPr/>
    </dgm:pt>
    <dgm:pt modelId="{C4E55C66-08C2-9047-BDBF-2CC06509BA23}" type="pres">
      <dgm:prSet presAssocID="{BC7E6F04-7FFD-4C58-9793-AF58C91069B6}" presName="node" presStyleLbl="node1" presStyleIdx="1" presStyleCnt="9">
        <dgm:presLayoutVars>
          <dgm:bulletEnabled val="1"/>
        </dgm:presLayoutVars>
      </dgm:prSet>
      <dgm:spPr/>
    </dgm:pt>
    <dgm:pt modelId="{1D1EF866-AAEF-B146-AFC6-0F5C8598F15C}" type="pres">
      <dgm:prSet presAssocID="{C46C41D8-EC0E-47BC-9FE3-BC39A21D31CF}" presName="sibTrans" presStyleCnt="0"/>
      <dgm:spPr/>
    </dgm:pt>
    <dgm:pt modelId="{D590EE93-01B3-D745-BC23-98C53C1772B3}" type="pres">
      <dgm:prSet presAssocID="{D31E62A3-FB4B-4DED-967A-9716D8AAA861}" presName="node" presStyleLbl="node1" presStyleIdx="2" presStyleCnt="9">
        <dgm:presLayoutVars>
          <dgm:bulletEnabled val="1"/>
        </dgm:presLayoutVars>
      </dgm:prSet>
      <dgm:spPr/>
    </dgm:pt>
    <dgm:pt modelId="{F72A18B7-DE54-7C4D-83E1-29D68414F2A3}" type="pres">
      <dgm:prSet presAssocID="{4B9E39A1-1713-4C67-B657-CCB5E186246C}" presName="sibTrans" presStyleCnt="0"/>
      <dgm:spPr/>
    </dgm:pt>
    <dgm:pt modelId="{E494E9D6-F54E-9A4C-8298-6540273A9541}" type="pres">
      <dgm:prSet presAssocID="{D61650A9-0BC3-422C-9620-0845C105A6FA}" presName="node" presStyleLbl="node1" presStyleIdx="3" presStyleCnt="9">
        <dgm:presLayoutVars>
          <dgm:bulletEnabled val="1"/>
        </dgm:presLayoutVars>
      </dgm:prSet>
      <dgm:spPr/>
    </dgm:pt>
    <dgm:pt modelId="{A93239C8-C62B-5A47-8400-28B4B6B90278}" type="pres">
      <dgm:prSet presAssocID="{FA6B534D-3292-477F-9061-CDBEE581C305}" presName="sibTrans" presStyleCnt="0"/>
      <dgm:spPr/>
    </dgm:pt>
    <dgm:pt modelId="{590A61C5-E114-4342-9AF0-3BDDD6EC74F5}" type="pres">
      <dgm:prSet presAssocID="{F07028AA-8B34-47FB-8FEB-208D3D104907}" presName="node" presStyleLbl="node1" presStyleIdx="4" presStyleCnt="9">
        <dgm:presLayoutVars>
          <dgm:bulletEnabled val="1"/>
        </dgm:presLayoutVars>
      </dgm:prSet>
      <dgm:spPr/>
    </dgm:pt>
    <dgm:pt modelId="{78C201A4-AA73-3848-A2DC-FBDC84261C28}" type="pres">
      <dgm:prSet presAssocID="{95801BEB-177B-48C7-90F4-CF0F67125954}" presName="sibTrans" presStyleCnt="0"/>
      <dgm:spPr/>
    </dgm:pt>
    <dgm:pt modelId="{4712DEEB-D652-FA43-ADF7-DC1CDF6E6F1F}" type="pres">
      <dgm:prSet presAssocID="{51F7FD6D-5E26-46E6-B7D2-06C30A58A370}" presName="node" presStyleLbl="node1" presStyleIdx="5" presStyleCnt="9">
        <dgm:presLayoutVars>
          <dgm:bulletEnabled val="1"/>
        </dgm:presLayoutVars>
      </dgm:prSet>
      <dgm:spPr/>
    </dgm:pt>
    <dgm:pt modelId="{A53E3019-8988-5448-8CE6-0766189FA9FC}" type="pres">
      <dgm:prSet presAssocID="{AD2F78B9-2826-4D6A-9C21-B535DC21FEEF}" presName="sibTrans" presStyleCnt="0"/>
      <dgm:spPr/>
    </dgm:pt>
    <dgm:pt modelId="{65684D9C-9832-874D-9047-7C849F7FE794}" type="pres">
      <dgm:prSet presAssocID="{937F20C8-070D-4904-8993-E7CF1414457E}" presName="node" presStyleLbl="node1" presStyleIdx="6" presStyleCnt="9">
        <dgm:presLayoutVars>
          <dgm:bulletEnabled val="1"/>
        </dgm:presLayoutVars>
      </dgm:prSet>
      <dgm:spPr/>
    </dgm:pt>
    <dgm:pt modelId="{B2BEF6EF-20CB-1840-9930-5DA48DCE3DF9}" type="pres">
      <dgm:prSet presAssocID="{737E6B5A-FE06-4B0E-BB58-F058909E6665}" presName="sibTrans" presStyleCnt="0"/>
      <dgm:spPr/>
    </dgm:pt>
    <dgm:pt modelId="{D2AED541-072E-C24B-BE2A-A1ED11292BD8}" type="pres">
      <dgm:prSet presAssocID="{7C64289C-786C-4C30-8110-78159D0D23AE}" presName="node" presStyleLbl="node1" presStyleIdx="7" presStyleCnt="9">
        <dgm:presLayoutVars>
          <dgm:bulletEnabled val="1"/>
        </dgm:presLayoutVars>
      </dgm:prSet>
      <dgm:spPr/>
    </dgm:pt>
    <dgm:pt modelId="{4AE3F2D5-9486-1641-A58D-9BDFF97D9D2E}" type="pres">
      <dgm:prSet presAssocID="{4E64837C-9186-4DC2-BCB6-E07829CC0093}" presName="sibTrans" presStyleCnt="0"/>
      <dgm:spPr/>
    </dgm:pt>
    <dgm:pt modelId="{0CD70E7C-398B-CB41-913C-B6CA9C0F8B01}" type="pres">
      <dgm:prSet presAssocID="{2CB1670B-A7E9-49F0-A06C-417FBBC43A4F}" presName="node" presStyleLbl="node1" presStyleIdx="8" presStyleCnt="9">
        <dgm:presLayoutVars>
          <dgm:bulletEnabled val="1"/>
        </dgm:presLayoutVars>
      </dgm:prSet>
      <dgm:spPr/>
    </dgm:pt>
  </dgm:ptLst>
  <dgm:cxnLst>
    <dgm:cxn modelId="{B15B6F07-CD77-3C4B-9BBB-BDB38D1559A6}" type="presOf" srcId="{2CB1670B-A7E9-49F0-A06C-417FBBC43A4F}" destId="{0CD70E7C-398B-CB41-913C-B6CA9C0F8B01}" srcOrd="0" destOrd="0" presId="urn:microsoft.com/office/officeart/2005/8/layout/default"/>
    <dgm:cxn modelId="{44869317-0B13-6F40-BB3A-8BC7C41DC309}" type="presOf" srcId="{BC7E6F04-7FFD-4C58-9793-AF58C91069B6}" destId="{C4E55C66-08C2-9047-BDBF-2CC06509BA23}" srcOrd="0" destOrd="0" presId="urn:microsoft.com/office/officeart/2005/8/layout/default"/>
    <dgm:cxn modelId="{F0D9781C-5F5B-4A47-B810-94F5A08FC007}" type="presOf" srcId="{F07028AA-8B34-47FB-8FEB-208D3D104907}" destId="{590A61C5-E114-4342-9AF0-3BDDD6EC74F5}" srcOrd="0" destOrd="0" presId="urn:microsoft.com/office/officeart/2005/8/layout/default"/>
    <dgm:cxn modelId="{2157A220-3E84-4D88-8EEC-5DCCE615A487}" srcId="{791E5473-5D41-44EB-81E3-3CD7C67C90F4}" destId="{2CB1670B-A7E9-49F0-A06C-417FBBC43A4F}" srcOrd="8" destOrd="0" parTransId="{1C8574BA-8001-4F87-864D-0A0A0FC84EB2}" sibTransId="{65100683-96FC-4011-A4B3-D89C1D24533B}"/>
    <dgm:cxn modelId="{95DA5757-1FFE-4E0C-98E4-9E014EC9FB92}" srcId="{791E5473-5D41-44EB-81E3-3CD7C67C90F4}" destId="{7C64289C-786C-4C30-8110-78159D0D23AE}" srcOrd="7" destOrd="0" parTransId="{1019B62D-AE51-45F3-BCA2-FDDE658300EB}" sibTransId="{4E64837C-9186-4DC2-BCB6-E07829CC0093}"/>
    <dgm:cxn modelId="{28E79470-E8BA-4928-8CC9-903BC2A6F837}" srcId="{791E5473-5D41-44EB-81E3-3CD7C67C90F4}" destId="{D61650A9-0BC3-422C-9620-0845C105A6FA}" srcOrd="3" destOrd="0" parTransId="{990AF5A5-E708-4B81-892C-623858B28E9F}" sibTransId="{FA6B534D-3292-477F-9061-CDBEE581C305}"/>
    <dgm:cxn modelId="{54903575-642E-4781-85DB-9D77F9A885D5}" srcId="{791E5473-5D41-44EB-81E3-3CD7C67C90F4}" destId="{51F7FD6D-5E26-46E6-B7D2-06C30A58A370}" srcOrd="5" destOrd="0" parTransId="{12AA8867-7D48-45CA-BB79-C02F5A76AD36}" sibTransId="{AD2F78B9-2826-4D6A-9C21-B535DC21FEEF}"/>
    <dgm:cxn modelId="{D6E83182-FB2D-9845-A74E-964EF1C8A608}" type="presOf" srcId="{51F7FD6D-5E26-46E6-B7D2-06C30A58A370}" destId="{4712DEEB-D652-FA43-ADF7-DC1CDF6E6F1F}" srcOrd="0" destOrd="0" presId="urn:microsoft.com/office/officeart/2005/8/layout/default"/>
    <dgm:cxn modelId="{1EF61B9A-ED23-4E5A-BB96-322E54DD69ED}" srcId="{791E5473-5D41-44EB-81E3-3CD7C67C90F4}" destId="{F07028AA-8B34-47FB-8FEB-208D3D104907}" srcOrd="4" destOrd="0" parTransId="{D2C2BFEB-5681-499A-826E-94D808C6E078}" sibTransId="{95801BEB-177B-48C7-90F4-CF0F67125954}"/>
    <dgm:cxn modelId="{ECBF99A9-3245-0F48-A97C-84595196DBEE}" type="presOf" srcId="{7C64289C-786C-4C30-8110-78159D0D23AE}" destId="{D2AED541-072E-C24B-BE2A-A1ED11292BD8}" srcOrd="0" destOrd="0" presId="urn:microsoft.com/office/officeart/2005/8/layout/default"/>
    <dgm:cxn modelId="{CD0CE7AC-0BDE-9446-8461-E442E3C1A80F}" type="presOf" srcId="{D61650A9-0BC3-422C-9620-0845C105A6FA}" destId="{E494E9D6-F54E-9A4C-8298-6540273A9541}" srcOrd="0" destOrd="0" presId="urn:microsoft.com/office/officeart/2005/8/layout/default"/>
    <dgm:cxn modelId="{DE2F62B1-FAF4-4A19-8FC3-3A3F55CF5B0F}" srcId="{791E5473-5D41-44EB-81E3-3CD7C67C90F4}" destId="{A6AFC1DA-993D-47BA-AA1F-11A5396FFA93}" srcOrd="0" destOrd="0" parTransId="{A0F55C00-80D7-483F-AACC-0F3715D71772}" sibTransId="{5456D788-6C31-4F48-84E6-4D055B6DC33C}"/>
    <dgm:cxn modelId="{184DB2C7-02EF-4C90-854E-7E8E2A8ACE8D}" srcId="{791E5473-5D41-44EB-81E3-3CD7C67C90F4}" destId="{D31E62A3-FB4B-4DED-967A-9716D8AAA861}" srcOrd="2" destOrd="0" parTransId="{4D6EC764-2461-4C60-B285-1FE514AAF8CA}" sibTransId="{4B9E39A1-1713-4C67-B657-CCB5E186246C}"/>
    <dgm:cxn modelId="{1823E6CE-803F-4A42-92AE-555350EBA7BA}" type="presOf" srcId="{791E5473-5D41-44EB-81E3-3CD7C67C90F4}" destId="{5889DAD9-588C-D742-9622-57B30DDCEEA0}" srcOrd="0" destOrd="0" presId="urn:microsoft.com/office/officeart/2005/8/layout/default"/>
    <dgm:cxn modelId="{C63C3ECF-6783-D643-938C-5DE93D343119}" type="presOf" srcId="{D31E62A3-FB4B-4DED-967A-9716D8AAA861}" destId="{D590EE93-01B3-D745-BC23-98C53C1772B3}" srcOrd="0" destOrd="0" presId="urn:microsoft.com/office/officeart/2005/8/layout/default"/>
    <dgm:cxn modelId="{CF3EC8D0-A6B6-4B62-AD24-3CED76B6EA5E}" srcId="{791E5473-5D41-44EB-81E3-3CD7C67C90F4}" destId="{937F20C8-070D-4904-8993-E7CF1414457E}" srcOrd="6" destOrd="0" parTransId="{E9A46FE2-FE4D-4150-B135-49BCA1B2BA97}" sibTransId="{737E6B5A-FE06-4B0E-BB58-F058909E6665}"/>
    <dgm:cxn modelId="{727A95DE-147A-5942-B12F-FDF6CCC3EF05}" type="presOf" srcId="{A6AFC1DA-993D-47BA-AA1F-11A5396FFA93}" destId="{F08D6DCB-A580-8842-ACC6-35A9D55A177F}" srcOrd="0" destOrd="0" presId="urn:microsoft.com/office/officeart/2005/8/layout/default"/>
    <dgm:cxn modelId="{960DF6DE-94D1-DF46-AA38-5225A667A21A}" type="presOf" srcId="{937F20C8-070D-4904-8993-E7CF1414457E}" destId="{65684D9C-9832-874D-9047-7C849F7FE794}" srcOrd="0" destOrd="0" presId="urn:microsoft.com/office/officeart/2005/8/layout/default"/>
    <dgm:cxn modelId="{CF493EED-D050-4E1B-AB2A-D00020BA39FB}" srcId="{791E5473-5D41-44EB-81E3-3CD7C67C90F4}" destId="{BC7E6F04-7FFD-4C58-9793-AF58C91069B6}" srcOrd="1" destOrd="0" parTransId="{BC3BA542-44D9-4DDC-853F-46369E09A7F1}" sibTransId="{C46C41D8-EC0E-47BC-9FE3-BC39A21D31CF}"/>
    <dgm:cxn modelId="{B8C4EB2E-0A59-C148-A900-EEB267D4BCB5}" type="presParOf" srcId="{5889DAD9-588C-D742-9622-57B30DDCEEA0}" destId="{F08D6DCB-A580-8842-ACC6-35A9D55A177F}" srcOrd="0" destOrd="0" presId="urn:microsoft.com/office/officeart/2005/8/layout/default"/>
    <dgm:cxn modelId="{571C2C87-7DCF-F745-A395-AE9B5AB80C7A}" type="presParOf" srcId="{5889DAD9-588C-D742-9622-57B30DDCEEA0}" destId="{9BF5FA47-1A12-2945-8E86-29EDED956E9C}" srcOrd="1" destOrd="0" presId="urn:microsoft.com/office/officeart/2005/8/layout/default"/>
    <dgm:cxn modelId="{0CD2C8EE-600D-FB40-8585-B558F1D440B7}" type="presParOf" srcId="{5889DAD9-588C-D742-9622-57B30DDCEEA0}" destId="{C4E55C66-08C2-9047-BDBF-2CC06509BA23}" srcOrd="2" destOrd="0" presId="urn:microsoft.com/office/officeart/2005/8/layout/default"/>
    <dgm:cxn modelId="{78FD45A1-3470-7643-9D73-8F03AD7B5873}" type="presParOf" srcId="{5889DAD9-588C-D742-9622-57B30DDCEEA0}" destId="{1D1EF866-AAEF-B146-AFC6-0F5C8598F15C}" srcOrd="3" destOrd="0" presId="urn:microsoft.com/office/officeart/2005/8/layout/default"/>
    <dgm:cxn modelId="{3E2A8A56-6C30-AD4F-9ADB-87126E8A1E32}" type="presParOf" srcId="{5889DAD9-588C-D742-9622-57B30DDCEEA0}" destId="{D590EE93-01B3-D745-BC23-98C53C1772B3}" srcOrd="4" destOrd="0" presId="urn:microsoft.com/office/officeart/2005/8/layout/default"/>
    <dgm:cxn modelId="{562AD9C6-FF11-8A4C-A803-AFE875FCEDDA}" type="presParOf" srcId="{5889DAD9-588C-D742-9622-57B30DDCEEA0}" destId="{F72A18B7-DE54-7C4D-83E1-29D68414F2A3}" srcOrd="5" destOrd="0" presId="urn:microsoft.com/office/officeart/2005/8/layout/default"/>
    <dgm:cxn modelId="{9997E81D-AC85-9A4B-88D3-FB3CA2DC2E93}" type="presParOf" srcId="{5889DAD9-588C-D742-9622-57B30DDCEEA0}" destId="{E494E9D6-F54E-9A4C-8298-6540273A9541}" srcOrd="6" destOrd="0" presId="urn:microsoft.com/office/officeart/2005/8/layout/default"/>
    <dgm:cxn modelId="{AAFC88EE-6B36-3C4D-AC8F-3E8B69E3F7D5}" type="presParOf" srcId="{5889DAD9-588C-D742-9622-57B30DDCEEA0}" destId="{A93239C8-C62B-5A47-8400-28B4B6B90278}" srcOrd="7" destOrd="0" presId="urn:microsoft.com/office/officeart/2005/8/layout/default"/>
    <dgm:cxn modelId="{E5E1DB3A-6912-C642-BDF9-0C5182A511F3}" type="presParOf" srcId="{5889DAD9-588C-D742-9622-57B30DDCEEA0}" destId="{590A61C5-E114-4342-9AF0-3BDDD6EC74F5}" srcOrd="8" destOrd="0" presId="urn:microsoft.com/office/officeart/2005/8/layout/default"/>
    <dgm:cxn modelId="{202109FD-C65B-5040-96AB-5380AF4B8902}" type="presParOf" srcId="{5889DAD9-588C-D742-9622-57B30DDCEEA0}" destId="{78C201A4-AA73-3848-A2DC-FBDC84261C28}" srcOrd="9" destOrd="0" presId="urn:microsoft.com/office/officeart/2005/8/layout/default"/>
    <dgm:cxn modelId="{E57A1537-040B-D345-B38A-3DA0B3E88344}" type="presParOf" srcId="{5889DAD9-588C-D742-9622-57B30DDCEEA0}" destId="{4712DEEB-D652-FA43-ADF7-DC1CDF6E6F1F}" srcOrd="10" destOrd="0" presId="urn:microsoft.com/office/officeart/2005/8/layout/default"/>
    <dgm:cxn modelId="{EA220E57-E5BE-7146-998F-35DC2531161C}" type="presParOf" srcId="{5889DAD9-588C-D742-9622-57B30DDCEEA0}" destId="{A53E3019-8988-5448-8CE6-0766189FA9FC}" srcOrd="11" destOrd="0" presId="urn:microsoft.com/office/officeart/2005/8/layout/default"/>
    <dgm:cxn modelId="{D0D01F0D-69B3-7C47-8BC3-51B82B73EC0F}" type="presParOf" srcId="{5889DAD9-588C-D742-9622-57B30DDCEEA0}" destId="{65684D9C-9832-874D-9047-7C849F7FE794}" srcOrd="12" destOrd="0" presId="urn:microsoft.com/office/officeart/2005/8/layout/default"/>
    <dgm:cxn modelId="{7E21A0B8-C38B-4B40-BC28-7EE317B02EA5}" type="presParOf" srcId="{5889DAD9-588C-D742-9622-57B30DDCEEA0}" destId="{B2BEF6EF-20CB-1840-9930-5DA48DCE3DF9}" srcOrd="13" destOrd="0" presId="urn:microsoft.com/office/officeart/2005/8/layout/default"/>
    <dgm:cxn modelId="{74E5C7DF-6F9F-7A4A-99BB-0988EB65A117}" type="presParOf" srcId="{5889DAD9-588C-D742-9622-57B30DDCEEA0}" destId="{D2AED541-072E-C24B-BE2A-A1ED11292BD8}" srcOrd="14" destOrd="0" presId="urn:microsoft.com/office/officeart/2005/8/layout/default"/>
    <dgm:cxn modelId="{5A1A1C25-471A-E44E-900F-B75F536BD52B}" type="presParOf" srcId="{5889DAD9-588C-D742-9622-57B30DDCEEA0}" destId="{4AE3F2D5-9486-1641-A58D-9BDFF97D9D2E}" srcOrd="15" destOrd="0" presId="urn:microsoft.com/office/officeart/2005/8/layout/default"/>
    <dgm:cxn modelId="{896A84FB-1356-1948-BAD2-7A37A0D02CA4}" type="presParOf" srcId="{5889DAD9-588C-D742-9622-57B30DDCEEA0}" destId="{0CD70E7C-398B-CB41-913C-B6CA9C0F8B0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C71E7-D9F8-44F0-92BD-ED5D0D10AD3A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7437512-52FF-4283-A6AE-B03AAABD09C8}">
      <dgm:prSet custT="1"/>
      <dgm:spPr/>
      <dgm:t>
        <a:bodyPr/>
        <a:lstStyle/>
        <a:p>
          <a:pPr>
            <a:defRPr cap="all"/>
          </a:pPr>
          <a:r>
            <a:rPr lang="en-US" sz="1800" u="sng" dirty="0"/>
            <a:t>How I will add value to others:</a:t>
          </a:r>
        </a:p>
        <a:p>
          <a:pPr>
            <a:defRPr cap="all"/>
          </a:pPr>
          <a:r>
            <a:rPr lang="en-US" sz="1800" dirty="0"/>
            <a:t>-Include everyone</a:t>
          </a:r>
        </a:p>
        <a:p>
          <a:pPr>
            <a:defRPr cap="all"/>
          </a:pPr>
          <a:r>
            <a:rPr lang="en-US" sz="1800" dirty="0"/>
            <a:t>-listen to ideas</a:t>
          </a:r>
        </a:p>
        <a:p>
          <a:pPr>
            <a:defRPr cap="all"/>
          </a:pPr>
          <a:r>
            <a:rPr lang="en-US" sz="1800" dirty="0"/>
            <a:t>-Help them grow by being honest</a:t>
          </a:r>
        </a:p>
        <a:p>
          <a:pPr>
            <a:defRPr cap="all"/>
          </a:pPr>
          <a:endParaRPr lang="en-US" sz="1100" dirty="0"/>
        </a:p>
      </dgm:t>
    </dgm:pt>
    <dgm:pt modelId="{4DCC625A-BA74-4B93-8D09-0C80D0905FE6}" type="parTrans" cxnId="{9DB7B19D-FC1E-4591-B043-CB8A9D875979}">
      <dgm:prSet/>
      <dgm:spPr/>
      <dgm:t>
        <a:bodyPr/>
        <a:lstStyle/>
        <a:p>
          <a:endParaRPr lang="en-US"/>
        </a:p>
      </dgm:t>
    </dgm:pt>
    <dgm:pt modelId="{B8E5F798-99A2-4C71-9D44-E69FAAE6CE4D}" type="sibTrans" cxnId="{9DB7B19D-FC1E-4591-B043-CB8A9D875979}">
      <dgm:prSet/>
      <dgm:spPr/>
      <dgm:t>
        <a:bodyPr/>
        <a:lstStyle/>
        <a:p>
          <a:endParaRPr lang="en-US"/>
        </a:p>
      </dgm:t>
    </dgm:pt>
    <dgm:pt modelId="{3A768931-7B85-43D4-AFFD-8B705926900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u="sng" dirty="0"/>
            <a:t>What people will uniquely experience from my involvement:</a:t>
          </a:r>
        </a:p>
        <a:p>
          <a:pPr>
            <a:lnSpc>
              <a:spcPct val="100000"/>
            </a:lnSpc>
            <a:defRPr cap="all"/>
          </a:pPr>
          <a:r>
            <a:rPr lang="en-US" sz="1800" dirty="0"/>
            <a:t>-A strong team presence</a:t>
          </a:r>
        </a:p>
        <a:p>
          <a:pPr>
            <a:lnSpc>
              <a:spcPct val="90000"/>
            </a:lnSpc>
            <a:defRPr cap="all"/>
          </a:pPr>
          <a:r>
            <a:rPr lang="en-US" sz="1800" dirty="0"/>
            <a:t>-Value</a:t>
          </a:r>
        </a:p>
        <a:p>
          <a:pPr>
            <a:lnSpc>
              <a:spcPct val="90000"/>
            </a:lnSpc>
            <a:defRPr cap="all"/>
          </a:pPr>
          <a:r>
            <a:rPr lang="en-US" sz="1800" dirty="0"/>
            <a:t>-Enrichment</a:t>
          </a:r>
        </a:p>
      </dgm:t>
    </dgm:pt>
    <dgm:pt modelId="{35BB8591-351B-4A3A-B063-056BBBF94145}" type="parTrans" cxnId="{BDDDC135-D178-4148-90FD-B706D4A0CADB}">
      <dgm:prSet/>
      <dgm:spPr/>
      <dgm:t>
        <a:bodyPr/>
        <a:lstStyle/>
        <a:p>
          <a:endParaRPr lang="en-US"/>
        </a:p>
      </dgm:t>
    </dgm:pt>
    <dgm:pt modelId="{A792A647-DD30-4E26-8006-4E68EED9D676}" type="sibTrans" cxnId="{BDDDC135-D178-4148-90FD-B706D4A0CADB}">
      <dgm:prSet/>
      <dgm:spPr/>
      <dgm:t>
        <a:bodyPr/>
        <a:lstStyle/>
        <a:p>
          <a:endParaRPr lang="en-US"/>
        </a:p>
      </dgm:t>
    </dgm:pt>
    <dgm:pt modelId="{CC9D86F0-8130-4CC3-8F48-4A9493D3E973}">
      <dgm:prSet custT="1"/>
      <dgm:spPr/>
      <dgm:t>
        <a:bodyPr/>
        <a:lstStyle/>
        <a:p>
          <a:pPr>
            <a:defRPr cap="all"/>
          </a:pPr>
          <a:r>
            <a:rPr lang="en-US" sz="1800" u="sng" dirty="0"/>
            <a:t>What I hope people say about me:</a:t>
          </a:r>
        </a:p>
        <a:p>
          <a:pPr>
            <a:defRPr cap="all"/>
          </a:pPr>
          <a:r>
            <a:rPr lang="en-US" sz="1800" dirty="0"/>
            <a:t>-I listened</a:t>
          </a:r>
        </a:p>
        <a:p>
          <a:pPr>
            <a:defRPr cap="all"/>
          </a:pPr>
          <a:r>
            <a:rPr lang="en-US" sz="1800" dirty="0"/>
            <a:t>-I took advice</a:t>
          </a:r>
        </a:p>
        <a:p>
          <a:pPr>
            <a:defRPr cap="all"/>
          </a:pPr>
          <a:r>
            <a:rPr lang="en-US" sz="1800" dirty="0"/>
            <a:t>-I stepped up to the challenge</a:t>
          </a:r>
        </a:p>
      </dgm:t>
    </dgm:pt>
    <dgm:pt modelId="{DBE3D6BF-6B3F-45B6-BE53-5E196D24D333}" type="parTrans" cxnId="{77AB72C2-A9E2-4678-97D3-E735083C26EC}">
      <dgm:prSet/>
      <dgm:spPr/>
      <dgm:t>
        <a:bodyPr/>
        <a:lstStyle/>
        <a:p>
          <a:endParaRPr lang="en-US"/>
        </a:p>
      </dgm:t>
    </dgm:pt>
    <dgm:pt modelId="{C3011E8A-659D-4662-BED3-065C36F1C8FF}" type="sibTrans" cxnId="{77AB72C2-A9E2-4678-97D3-E735083C26EC}">
      <dgm:prSet/>
      <dgm:spPr/>
      <dgm:t>
        <a:bodyPr/>
        <a:lstStyle/>
        <a:p>
          <a:endParaRPr lang="en-US"/>
        </a:p>
      </dgm:t>
    </dgm:pt>
    <dgm:pt modelId="{1E01A3BF-F91A-460C-9614-B78C3F11E8E2}" type="pres">
      <dgm:prSet presAssocID="{990C71E7-D9F8-44F0-92BD-ED5D0D10AD3A}" presName="root" presStyleCnt="0">
        <dgm:presLayoutVars>
          <dgm:dir/>
          <dgm:resizeHandles val="exact"/>
        </dgm:presLayoutVars>
      </dgm:prSet>
      <dgm:spPr/>
    </dgm:pt>
    <dgm:pt modelId="{0BC7400B-EB81-4D07-BD28-CC53E1EA2131}" type="pres">
      <dgm:prSet presAssocID="{17437512-52FF-4283-A6AE-B03AAABD09C8}" presName="compNode" presStyleCnt="0"/>
      <dgm:spPr/>
    </dgm:pt>
    <dgm:pt modelId="{9C12322F-C842-4874-8444-4EFA84472E37}" type="pres">
      <dgm:prSet presAssocID="{17437512-52FF-4283-A6AE-B03AAABD09C8}" presName="iconBgRect" presStyleLbl="bgShp" presStyleIdx="0" presStyleCnt="3"/>
      <dgm:spPr/>
    </dgm:pt>
    <dgm:pt modelId="{B8467274-33DE-42D0-9394-1D676C97611D}" type="pres">
      <dgm:prSet presAssocID="{17437512-52FF-4283-A6AE-B03AAABD09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FE010FD-9F5E-4F9A-A8AF-B7448798B92B}" type="pres">
      <dgm:prSet presAssocID="{17437512-52FF-4283-A6AE-B03AAABD09C8}" presName="spaceRect" presStyleCnt="0"/>
      <dgm:spPr/>
    </dgm:pt>
    <dgm:pt modelId="{8B16ABC6-C792-464A-8CD6-1162FF2E0153}" type="pres">
      <dgm:prSet presAssocID="{17437512-52FF-4283-A6AE-B03AAABD09C8}" presName="textRect" presStyleLbl="revTx" presStyleIdx="0" presStyleCnt="3" custScaleX="101986" custScaleY="155635" custLinFactNeighborX="3068" custLinFactNeighborY="23947">
        <dgm:presLayoutVars>
          <dgm:chMax val="1"/>
          <dgm:chPref val="1"/>
        </dgm:presLayoutVars>
      </dgm:prSet>
      <dgm:spPr/>
    </dgm:pt>
    <dgm:pt modelId="{79417A9A-F197-4453-944C-2CE2A2E40520}" type="pres">
      <dgm:prSet presAssocID="{B8E5F798-99A2-4C71-9D44-E69FAAE6CE4D}" presName="sibTrans" presStyleCnt="0"/>
      <dgm:spPr/>
    </dgm:pt>
    <dgm:pt modelId="{7C6B2DB8-B14A-4555-9D1C-D428A4AA019D}" type="pres">
      <dgm:prSet presAssocID="{3A768931-7B85-43D4-AFFD-8B705926900F}" presName="compNode" presStyleCnt="0"/>
      <dgm:spPr/>
    </dgm:pt>
    <dgm:pt modelId="{08F72CBA-C7C8-4A60-B9AA-5A8D3A9D9357}" type="pres">
      <dgm:prSet presAssocID="{3A768931-7B85-43D4-AFFD-8B705926900F}" presName="iconBgRect" presStyleLbl="bgShp" presStyleIdx="1" presStyleCnt="3" custLinFactNeighborX="-1628" custLinFactNeighborY="-3091"/>
      <dgm:spPr/>
    </dgm:pt>
    <dgm:pt modelId="{5913CE2B-F78B-41A1-82F4-257C533B6F6E}" type="pres">
      <dgm:prSet presAssocID="{3A768931-7B85-43D4-AFFD-8B705926900F}" presName="iconRect" presStyleLbl="node1" presStyleIdx="1" presStyleCnt="3" custLinFactNeighborX="-2837" custLinFactNeighborY="-84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E52961D5-BBA5-4F0E-8E07-1921F1597389}" type="pres">
      <dgm:prSet presAssocID="{3A768931-7B85-43D4-AFFD-8B705926900F}" presName="spaceRect" presStyleCnt="0"/>
      <dgm:spPr/>
    </dgm:pt>
    <dgm:pt modelId="{8E4C8246-C4EE-4181-ACAC-89417A2CBA3E}" type="pres">
      <dgm:prSet presAssocID="{3A768931-7B85-43D4-AFFD-8B705926900F}" presName="textRect" presStyleLbl="revTx" presStyleIdx="1" presStyleCnt="3" custScaleY="141137" custLinFactNeighborX="-993" custLinFactNeighborY="-6179">
        <dgm:presLayoutVars>
          <dgm:chMax val="1"/>
          <dgm:chPref val="1"/>
        </dgm:presLayoutVars>
      </dgm:prSet>
      <dgm:spPr/>
    </dgm:pt>
    <dgm:pt modelId="{B459298B-EC94-47A7-85E6-325F737536FF}" type="pres">
      <dgm:prSet presAssocID="{A792A647-DD30-4E26-8006-4E68EED9D676}" presName="sibTrans" presStyleCnt="0"/>
      <dgm:spPr/>
    </dgm:pt>
    <dgm:pt modelId="{A4CAD659-F9CF-40F6-85E6-FF6E8D85C056}" type="pres">
      <dgm:prSet presAssocID="{CC9D86F0-8130-4CC3-8F48-4A9493D3E973}" presName="compNode" presStyleCnt="0"/>
      <dgm:spPr/>
    </dgm:pt>
    <dgm:pt modelId="{4D8378DF-5518-40A2-9AFD-C0AC5A5673D6}" type="pres">
      <dgm:prSet presAssocID="{CC9D86F0-8130-4CC3-8F48-4A9493D3E973}" presName="iconBgRect" presStyleLbl="bgShp" presStyleIdx="2" presStyleCnt="3" custLinFactNeighborX="1653" custLinFactNeighborY="-19440"/>
      <dgm:spPr/>
    </dgm:pt>
    <dgm:pt modelId="{29580884-9231-41A3-B3F7-759EFD81641D}" type="pres">
      <dgm:prSet presAssocID="{CC9D86F0-8130-4CC3-8F48-4A9493D3E973}" presName="iconRect" presStyleLbl="node1" presStyleIdx="2" presStyleCnt="3" custLinFactNeighborX="5762" custLinFactNeighborY="-2684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E91126DB-4FAA-4AD0-8289-7B5ABB1F26C2}" type="pres">
      <dgm:prSet presAssocID="{CC9D86F0-8130-4CC3-8F48-4A9493D3E973}" presName="spaceRect" presStyleCnt="0"/>
      <dgm:spPr/>
    </dgm:pt>
    <dgm:pt modelId="{07A88E2F-0126-40C5-83CE-7856B0A03B73}" type="pres">
      <dgm:prSet presAssocID="{CC9D86F0-8130-4CC3-8F48-4A9493D3E973}" presName="textRect" presStyleLbl="revTx" presStyleIdx="2" presStyleCnt="3" custLinFactNeighborX="840" custLinFactNeighborY="-36232">
        <dgm:presLayoutVars>
          <dgm:chMax val="1"/>
          <dgm:chPref val="1"/>
        </dgm:presLayoutVars>
      </dgm:prSet>
      <dgm:spPr/>
    </dgm:pt>
  </dgm:ptLst>
  <dgm:cxnLst>
    <dgm:cxn modelId="{2087AF07-237F-4D33-97A2-F9DB693076C1}" type="presOf" srcId="{3A768931-7B85-43D4-AFFD-8B705926900F}" destId="{8E4C8246-C4EE-4181-ACAC-89417A2CBA3E}" srcOrd="0" destOrd="0" presId="urn:microsoft.com/office/officeart/2018/5/layout/IconCircleLabelList"/>
    <dgm:cxn modelId="{BDDDC135-D178-4148-90FD-B706D4A0CADB}" srcId="{990C71E7-D9F8-44F0-92BD-ED5D0D10AD3A}" destId="{3A768931-7B85-43D4-AFFD-8B705926900F}" srcOrd="1" destOrd="0" parTransId="{35BB8591-351B-4A3A-B063-056BBBF94145}" sibTransId="{A792A647-DD30-4E26-8006-4E68EED9D676}"/>
    <dgm:cxn modelId="{39F4463D-FFD6-45D4-B8F5-39A985231FF0}" type="presOf" srcId="{990C71E7-D9F8-44F0-92BD-ED5D0D10AD3A}" destId="{1E01A3BF-F91A-460C-9614-B78C3F11E8E2}" srcOrd="0" destOrd="0" presId="urn:microsoft.com/office/officeart/2018/5/layout/IconCircleLabelList"/>
    <dgm:cxn modelId="{6D405562-B919-4DEB-AEFD-C3F47B8CAC96}" type="presOf" srcId="{17437512-52FF-4283-A6AE-B03AAABD09C8}" destId="{8B16ABC6-C792-464A-8CD6-1162FF2E0153}" srcOrd="0" destOrd="0" presId="urn:microsoft.com/office/officeart/2018/5/layout/IconCircleLabelList"/>
    <dgm:cxn modelId="{9DB7B19D-FC1E-4591-B043-CB8A9D875979}" srcId="{990C71E7-D9F8-44F0-92BD-ED5D0D10AD3A}" destId="{17437512-52FF-4283-A6AE-B03AAABD09C8}" srcOrd="0" destOrd="0" parTransId="{4DCC625A-BA74-4B93-8D09-0C80D0905FE6}" sibTransId="{B8E5F798-99A2-4C71-9D44-E69FAAE6CE4D}"/>
    <dgm:cxn modelId="{77AB72C2-A9E2-4678-97D3-E735083C26EC}" srcId="{990C71E7-D9F8-44F0-92BD-ED5D0D10AD3A}" destId="{CC9D86F0-8130-4CC3-8F48-4A9493D3E973}" srcOrd="2" destOrd="0" parTransId="{DBE3D6BF-6B3F-45B6-BE53-5E196D24D333}" sibTransId="{C3011E8A-659D-4662-BED3-065C36F1C8FF}"/>
    <dgm:cxn modelId="{991DF2DB-9294-4ADE-84E2-B2C4642EA0FE}" type="presOf" srcId="{CC9D86F0-8130-4CC3-8F48-4A9493D3E973}" destId="{07A88E2F-0126-40C5-83CE-7856B0A03B73}" srcOrd="0" destOrd="0" presId="urn:microsoft.com/office/officeart/2018/5/layout/IconCircleLabelList"/>
    <dgm:cxn modelId="{3C817ED5-6412-4552-BCE3-49DD4655D059}" type="presParOf" srcId="{1E01A3BF-F91A-460C-9614-B78C3F11E8E2}" destId="{0BC7400B-EB81-4D07-BD28-CC53E1EA2131}" srcOrd="0" destOrd="0" presId="urn:microsoft.com/office/officeart/2018/5/layout/IconCircleLabelList"/>
    <dgm:cxn modelId="{07B0F5A6-9F00-4DBE-A498-C109BB58A0C6}" type="presParOf" srcId="{0BC7400B-EB81-4D07-BD28-CC53E1EA2131}" destId="{9C12322F-C842-4874-8444-4EFA84472E37}" srcOrd="0" destOrd="0" presId="urn:microsoft.com/office/officeart/2018/5/layout/IconCircleLabelList"/>
    <dgm:cxn modelId="{56CAE3CB-8807-43DC-B6A7-1F60535CE904}" type="presParOf" srcId="{0BC7400B-EB81-4D07-BD28-CC53E1EA2131}" destId="{B8467274-33DE-42D0-9394-1D676C97611D}" srcOrd="1" destOrd="0" presId="urn:microsoft.com/office/officeart/2018/5/layout/IconCircleLabelList"/>
    <dgm:cxn modelId="{8D37CA31-2B0B-40CB-9C58-7EC653704519}" type="presParOf" srcId="{0BC7400B-EB81-4D07-BD28-CC53E1EA2131}" destId="{CFE010FD-9F5E-4F9A-A8AF-B7448798B92B}" srcOrd="2" destOrd="0" presId="urn:microsoft.com/office/officeart/2018/5/layout/IconCircleLabelList"/>
    <dgm:cxn modelId="{E0494832-467D-495B-9F78-8DB12F03987F}" type="presParOf" srcId="{0BC7400B-EB81-4D07-BD28-CC53E1EA2131}" destId="{8B16ABC6-C792-464A-8CD6-1162FF2E0153}" srcOrd="3" destOrd="0" presId="urn:microsoft.com/office/officeart/2018/5/layout/IconCircleLabelList"/>
    <dgm:cxn modelId="{BB225BB6-9B21-464D-8520-CF99D0BEE8E2}" type="presParOf" srcId="{1E01A3BF-F91A-460C-9614-B78C3F11E8E2}" destId="{79417A9A-F197-4453-944C-2CE2A2E40520}" srcOrd="1" destOrd="0" presId="urn:microsoft.com/office/officeart/2018/5/layout/IconCircleLabelList"/>
    <dgm:cxn modelId="{288D684B-704C-4AF7-B216-7F16619E06B7}" type="presParOf" srcId="{1E01A3BF-F91A-460C-9614-B78C3F11E8E2}" destId="{7C6B2DB8-B14A-4555-9D1C-D428A4AA019D}" srcOrd="2" destOrd="0" presId="urn:microsoft.com/office/officeart/2018/5/layout/IconCircleLabelList"/>
    <dgm:cxn modelId="{EEA4071F-97A1-48F0-A43B-77A8845AEB3D}" type="presParOf" srcId="{7C6B2DB8-B14A-4555-9D1C-D428A4AA019D}" destId="{08F72CBA-C7C8-4A60-B9AA-5A8D3A9D9357}" srcOrd="0" destOrd="0" presId="urn:microsoft.com/office/officeart/2018/5/layout/IconCircleLabelList"/>
    <dgm:cxn modelId="{07B93E2E-556A-4140-97B8-FC8CE9E90A1A}" type="presParOf" srcId="{7C6B2DB8-B14A-4555-9D1C-D428A4AA019D}" destId="{5913CE2B-F78B-41A1-82F4-257C533B6F6E}" srcOrd="1" destOrd="0" presId="urn:microsoft.com/office/officeart/2018/5/layout/IconCircleLabelList"/>
    <dgm:cxn modelId="{77E28787-702C-42DB-9EBD-E3C5F17F272C}" type="presParOf" srcId="{7C6B2DB8-B14A-4555-9D1C-D428A4AA019D}" destId="{E52961D5-BBA5-4F0E-8E07-1921F1597389}" srcOrd="2" destOrd="0" presId="urn:microsoft.com/office/officeart/2018/5/layout/IconCircleLabelList"/>
    <dgm:cxn modelId="{BB9F707A-4B50-46F4-9D7C-4B3E8FAC277C}" type="presParOf" srcId="{7C6B2DB8-B14A-4555-9D1C-D428A4AA019D}" destId="{8E4C8246-C4EE-4181-ACAC-89417A2CBA3E}" srcOrd="3" destOrd="0" presId="urn:microsoft.com/office/officeart/2018/5/layout/IconCircleLabelList"/>
    <dgm:cxn modelId="{D3BDF142-C9D3-4F6B-A5AA-E96BEB970C8E}" type="presParOf" srcId="{1E01A3BF-F91A-460C-9614-B78C3F11E8E2}" destId="{B459298B-EC94-47A7-85E6-325F737536FF}" srcOrd="3" destOrd="0" presId="urn:microsoft.com/office/officeart/2018/5/layout/IconCircleLabelList"/>
    <dgm:cxn modelId="{0C38C4F7-756A-4AC9-982B-05BC381E27BE}" type="presParOf" srcId="{1E01A3BF-F91A-460C-9614-B78C3F11E8E2}" destId="{A4CAD659-F9CF-40F6-85E6-FF6E8D85C056}" srcOrd="4" destOrd="0" presId="urn:microsoft.com/office/officeart/2018/5/layout/IconCircleLabelList"/>
    <dgm:cxn modelId="{F63BCD45-86B8-4114-9316-5FD942FF0315}" type="presParOf" srcId="{A4CAD659-F9CF-40F6-85E6-FF6E8D85C056}" destId="{4D8378DF-5518-40A2-9AFD-C0AC5A5673D6}" srcOrd="0" destOrd="0" presId="urn:microsoft.com/office/officeart/2018/5/layout/IconCircleLabelList"/>
    <dgm:cxn modelId="{EB0FDB6D-FA5A-4566-9C36-BB4FCDB2FCB7}" type="presParOf" srcId="{A4CAD659-F9CF-40F6-85E6-FF6E8D85C056}" destId="{29580884-9231-41A3-B3F7-759EFD81641D}" srcOrd="1" destOrd="0" presId="urn:microsoft.com/office/officeart/2018/5/layout/IconCircleLabelList"/>
    <dgm:cxn modelId="{8DD6B290-8405-4511-A399-7832F0A70956}" type="presParOf" srcId="{A4CAD659-F9CF-40F6-85E6-FF6E8D85C056}" destId="{E91126DB-4FAA-4AD0-8289-7B5ABB1F26C2}" srcOrd="2" destOrd="0" presId="urn:microsoft.com/office/officeart/2018/5/layout/IconCircleLabelList"/>
    <dgm:cxn modelId="{F0463C8E-D933-403B-BEB5-564D17DA9C61}" type="presParOf" srcId="{A4CAD659-F9CF-40F6-85E6-FF6E8D85C056}" destId="{07A88E2F-0126-40C5-83CE-7856B0A03B7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06ED2-9400-4B11-82CA-55867ABB59B2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9FD7FD-8A4F-4F1C-A18D-75F69F25185B}">
      <dgm:prSet custT="1"/>
      <dgm:spPr/>
      <dgm:t>
        <a:bodyPr/>
        <a:lstStyle/>
        <a:p>
          <a:r>
            <a:rPr lang="en-US" sz="2400" dirty="0"/>
            <a:t>Advancing My Brand</a:t>
          </a:r>
        </a:p>
      </dgm:t>
    </dgm:pt>
    <dgm:pt modelId="{955402F1-CE3C-4614-B9E9-71954E0532F7}" type="parTrans" cxnId="{4E81AC68-4804-4090-94F7-F77B5DBF899C}">
      <dgm:prSet/>
      <dgm:spPr/>
      <dgm:t>
        <a:bodyPr/>
        <a:lstStyle/>
        <a:p>
          <a:endParaRPr lang="en-US"/>
        </a:p>
      </dgm:t>
    </dgm:pt>
    <dgm:pt modelId="{F6A9D14E-2B94-4107-BBB5-F4FEAA6DB481}" type="sibTrans" cxnId="{4E81AC68-4804-4090-94F7-F77B5DBF899C}">
      <dgm:prSet/>
      <dgm:spPr/>
      <dgm:t>
        <a:bodyPr/>
        <a:lstStyle/>
        <a:p>
          <a:endParaRPr lang="en-US"/>
        </a:p>
      </dgm:t>
    </dgm:pt>
    <dgm:pt modelId="{36BBAC29-5F89-49D5-8941-1B7BA94EAD5E}">
      <dgm:prSet/>
      <dgm:spPr/>
      <dgm:t>
        <a:bodyPr/>
        <a:lstStyle/>
        <a:p>
          <a:endParaRPr lang="en-US" sz="1400" dirty="0"/>
        </a:p>
      </dgm:t>
    </dgm:pt>
    <dgm:pt modelId="{041D8E69-B8BC-438C-92BC-49913AC9D4B5}" type="parTrans" cxnId="{31A8BA1C-7F31-49E3-B6F7-01528C27B179}">
      <dgm:prSet/>
      <dgm:spPr/>
      <dgm:t>
        <a:bodyPr/>
        <a:lstStyle/>
        <a:p>
          <a:endParaRPr lang="en-US"/>
        </a:p>
      </dgm:t>
    </dgm:pt>
    <dgm:pt modelId="{A0A98D05-C10D-402B-8C1E-08E49810CCCF}" type="sibTrans" cxnId="{31A8BA1C-7F31-49E3-B6F7-01528C27B179}">
      <dgm:prSet/>
      <dgm:spPr/>
      <dgm:t>
        <a:bodyPr/>
        <a:lstStyle/>
        <a:p>
          <a:endParaRPr lang="en-US"/>
        </a:p>
      </dgm:t>
    </dgm:pt>
    <dgm:pt modelId="{3F98A191-C823-41D9-9E82-913D6DF6BC1D}">
      <dgm:prSet custT="1"/>
      <dgm:spPr/>
      <dgm:t>
        <a:bodyPr/>
        <a:lstStyle/>
        <a:p>
          <a:r>
            <a:rPr lang="en-US" sz="2000" dirty="0"/>
            <a:t>- Social Media</a:t>
          </a:r>
        </a:p>
      </dgm:t>
    </dgm:pt>
    <dgm:pt modelId="{147F8D9F-CFD8-4C6C-BD43-CBBAEDEC4BDC}" type="parTrans" cxnId="{692DC6FB-505E-4AC2-BC83-D179DDC8A6A2}">
      <dgm:prSet/>
      <dgm:spPr/>
      <dgm:t>
        <a:bodyPr/>
        <a:lstStyle/>
        <a:p>
          <a:endParaRPr lang="en-US"/>
        </a:p>
      </dgm:t>
    </dgm:pt>
    <dgm:pt modelId="{F96E26D3-AE7E-438B-8AA8-58EBEF732459}" type="sibTrans" cxnId="{692DC6FB-505E-4AC2-BC83-D179DDC8A6A2}">
      <dgm:prSet/>
      <dgm:spPr/>
      <dgm:t>
        <a:bodyPr/>
        <a:lstStyle/>
        <a:p>
          <a:endParaRPr lang="en-US"/>
        </a:p>
      </dgm:t>
    </dgm:pt>
    <dgm:pt modelId="{FA4663B0-903E-437C-A4B5-FC87F73A05CE}">
      <dgm:prSet custT="1"/>
      <dgm:spPr/>
      <dgm:t>
        <a:bodyPr/>
        <a:lstStyle/>
        <a:p>
          <a:r>
            <a:rPr lang="en-US" sz="2000" dirty="0"/>
            <a:t>- Networking</a:t>
          </a:r>
        </a:p>
      </dgm:t>
    </dgm:pt>
    <dgm:pt modelId="{81884D7E-C041-4159-BA05-D51C50B2F1A2}" type="parTrans" cxnId="{E0D73927-EAB4-48C8-A746-592BF48A23A7}">
      <dgm:prSet/>
      <dgm:spPr/>
      <dgm:t>
        <a:bodyPr/>
        <a:lstStyle/>
        <a:p>
          <a:endParaRPr lang="en-US"/>
        </a:p>
      </dgm:t>
    </dgm:pt>
    <dgm:pt modelId="{CEAB0EF5-B801-43A7-8296-68BFFB7A3B94}" type="sibTrans" cxnId="{E0D73927-EAB4-48C8-A746-592BF48A23A7}">
      <dgm:prSet/>
      <dgm:spPr/>
      <dgm:t>
        <a:bodyPr/>
        <a:lstStyle/>
        <a:p>
          <a:endParaRPr lang="en-US"/>
        </a:p>
      </dgm:t>
    </dgm:pt>
    <dgm:pt modelId="{BA3BD422-320C-4BF7-8A7C-BFEBD3D32878}">
      <dgm:prSet custT="1"/>
      <dgm:spPr/>
      <dgm:t>
        <a:bodyPr/>
        <a:lstStyle/>
        <a:p>
          <a:r>
            <a:rPr lang="en-US" sz="2000" dirty="0"/>
            <a:t>- Working </a:t>
          </a:r>
        </a:p>
      </dgm:t>
    </dgm:pt>
    <dgm:pt modelId="{C41953F6-A61A-4F6C-8005-2E364B61B01D}" type="parTrans" cxnId="{DA8900B8-2A66-42CF-84C4-3748800AF306}">
      <dgm:prSet/>
      <dgm:spPr/>
      <dgm:t>
        <a:bodyPr/>
        <a:lstStyle/>
        <a:p>
          <a:endParaRPr lang="en-US"/>
        </a:p>
      </dgm:t>
    </dgm:pt>
    <dgm:pt modelId="{CD495120-2DA9-4C90-B4DD-0F6D372E573E}" type="sibTrans" cxnId="{DA8900B8-2A66-42CF-84C4-3748800AF306}">
      <dgm:prSet/>
      <dgm:spPr/>
      <dgm:t>
        <a:bodyPr/>
        <a:lstStyle/>
        <a:p>
          <a:endParaRPr lang="en-US"/>
        </a:p>
      </dgm:t>
    </dgm:pt>
    <dgm:pt modelId="{4CFD833B-0B40-4F92-8DB2-7CCBA84A4BCF}">
      <dgm:prSet custT="1"/>
      <dgm:spPr/>
      <dgm:t>
        <a:bodyPr/>
        <a:lstStyle/>
        <a:p>
          <a:r>
            <a:rPr lang="en-US" sz="2000" dirty="0"/>
            <a:t> -Staying in contact with mentors</a:t>
          </a:r>
        </a:p>
      </dgm:t>
    </dgm:pt>
    <dgm:pt modelId="{71CA2E3B-216C-428A-89C4-E7C419CEE602}" type="parTrans" cxnId="{63D3EC98-FB16-4216-BED4-066EF3D6C1E7}">
      <dgm:prSet/>
      <dgm:spPr/>
      <dgm:t>
        <a:bodyPr/>
        <a:lstStyle/>
        <a:p>
          <a:endParaRPr lang="en-US"/>
        </a:p>
      </dgm:t>
    </dgm:pt>
    <dgm:pt modelId="{BA6ED16A-BE79-4E05-BBCB-264FFBC2FA78}" type="sibTrans" cxnId="{63D3EC98-FB16-4216-BED4-066EF3D6C1E7}">
      <dgm:prSet/>
      <dgm:spPr/>
      <dgm:t>
        <a:bodyPr/>
        <a:lstStyle/>
        <a:p>
          <a:endParaRPr lang="en-US"/>
        </a:p>
      </dgm:t>
    </dgm:pt>
    <dgm:pt modelId="{F9C258CE-A06C-4309-B973-E1CDEBE22747}">
      <dgm:prSet/>
      <dgm:spPr/>
      <dgm:t>
        <a:bodyPr/>
        <a:lstStyle/>
        <a:p>
          <a:r>
            <a:rPr lang="en-US" dirty="0"/>
            <a:t>Staying Relevant</a:t>
          </a:r>
        </a:p>
      </dgm:t>
    </dgm:pt>
    <dgm:pt modelId="{085FCC9F-2D4B-45BF-93DA-2D2ED6B0EE42}" type="parTrans" cxnId="{E39D9382-43DF-4723-A219-D55A433BCD07}">
      <dgm:prSet/>
      <dgm:spPr/>
      <dgm:t>
        <a:bodyPr/>
        <a:lstStyle/>
        <a:p>
          <a:endParaRPr lang="en-US"/>
        </a:p>
      </dgm:t>
    </dgm:pt>
    <dgm:pt modelId="{D2F1E138-F8A7-4605-94B5-44B1877199B1}" type="sibTrans" cxnId="{E39D9382-43DF-4723-A219-D55A433BCD07}">
      <dgm:prSet/>
      <dgm:spPr/>
      <dgm:t>
        <a:bodyPr/>
        <a:lstStyle/>
        <a:p>
          <a:endParaRPr lang="en-US"/>
        </a:p>
      </dgm:t>
    </dgm:pt>
    <dgm:pt modelId="{17245BEA-90BD-4767-9699-4CD3B55B91BE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000" dirty="0"/>
            <a:t>- Social Media</a:t>
          </a:r>
          <a:endParaRPr lang="en-US" sz="2800" dirty="0"/>
        </a:p>
      </dgm:t>
    </dgm:pt>
    <dgm:pt modelId="{30165C0D-2244-4751-815B-34ED324E54FF}" type="parTrans" cxnId="{2AE954D1-8602-4197-A006-78B3C9EB6F22}">
      <dgm:prSet/>
      <dgm:spPr/>
      <dgm:t>
        <a:bodyPr/>
        <a:lstStyle/>
        <a:p>
          <a:endParaRPr lang="en-US"/>
        </a:p>
      </dgm:t>
    </dgm:pt>
    <dgm:pt modelId="{29CD3C88-BC0C-4A17-B5CE-56E3DD8EC9B6}" type="sibTrans" cxnId="{2AE954D1-8602-4197-A006-78B3C9EB6F22}">
      <dgm:prSet/>
      <dgm:spPr/>
      <dgm:t>
        <a:bodyPr/>
        <a:lstStyle/>
        <a:p>
          <a:endParaRPr lang="en-US"/>
        </a:p>
      </dgm:t>
    </dgm:pt>
    <dgm:pt modelId="{DCD2F641-B4AA-44F4-B3C8-A8729FDD4351}">
      <dgm:prSet custT="1"/>
      <dgm:spPr/>
      <dgm:t>
        <a:bodyPr/>
        <a:lstStyle/>
        <a:p>
          <a:r>
            <a:rPr lang="en-US" sz="2000" dirty="0"/>
            <a:t>- Attending conferences or seminars</a:t>
          </a:r>
        </a:p>
      </dgm:t>
    </dgm:pt>
    <dgm:pt modelId="{02BE7380-C403-40B4-9E34-2A4BDCC3CC99}" type="parTrans" cxnId="{08DDC6DC-080E-4BA6-9083-02EE1D542A0D}">
      <dgm:prSet/>
      <dgm:spPr/>
      <dgm:t>
        <a:bodyPr/>
        <a:lstStyle/>
        <a:p>
          <a:endParaRPr lang="en-US"/>
        </a:p>
      </dgm:t>
    </dgm:pt>
    <dgm:pt modelId="{879FAE97-3187-4BEC-BAEF-A7D1D7E0EC0B}" type="sibTrans" cxnId="{08DDC6DC-080E-4BA6-9083-02EE1D542A0D}">
      <dgm:prSet/>
      <dgm:spPr/>
      <dgm:t>
        <a:bodyPr/>
        <a:lstStyle/>
        <a:p>
          <a:endParaRPr lang="en-US"/>
        </a:p>
      </dgm:t>
    </dgm:pt>
    <dgm:pt modelId="{9E1ABE8C-8C6F-2442-B096-2984E1B6B0AD}">
      <dgm:prSet custT="1"/>
      <dgm:spPr/>
      <dgm:t>
        <a:bodyPr/>
        <a:lstStyle/>
        <a:p>
          <a:r>
            <a:rPr lang="en-US" sz="2000" dirty="0"/>
            <a:t>- Paying attention to the business world and the news</a:t>
          </a:r>
        </a:p>
      </dgm:t>
    </dgm:pt>
    <dgm:pt modelId="{6B16B0C4-1B4F-654B-BCB5-23EBEAB2B149}" type="parTrans" cxnId="{824AEE42-75B4-5F45-AFF7-7961E04F8ACC}">
      <dgm:prSet/>
      <dgm:spPr/>
      <dgm:t>
        <a:bodyPr/>
        <a:lstStyle/>
        <a:p>
          <a:endParaRPr lang="en-US"/>
        </a:p>
      </dgm:t>
    </dgm:pt>
    <dgm:pt modelId="{E81DBD35-7381-9A4E-BCCF-AC538E3DD5EF}" type="sibTrans" cxnId="{824AEE42-75B4-5F45-AFF7-7961E04F8ACC}">
      <dgm:prSet/>
      <dgm:spPr/>
      <dgm:t>
        <a:bodyPr/>
        <a:lstStyle/>
        <a:p>
          <a:endParaRPr lang="en-US"/>
        </a:p>
      </dgm:t>
    </dgm:pt>
    <dgm:pt modelId="{429EB862-3B27-C44B-A02A-B17878F8EAAE}" type="pres">
      <dgm:prSet presAssocID="{E7106ED2-9400-4B11-82CA-55867ABB59B2}" presName="Name0" presStyleCnt="0">
        <dgm:presLayoutVars>
          <dgm:dir/>
          <dgm:animLvl val="lvl"/>
          <dgm:resizeHandles val="exact"/>
        </dgm:presLayoutVars>
      </dgm:prSet>
      <dgm:spPr/>
    </dgm:pt>
    <dgm:pt modelId="{FA4025EF-1ABB-4849-89EE-42A6EB354825}" type="pres">
      <dgm:prSet presAssocID="{D19FD7FD-8A4F-4F1C-A18D-75F69F25185B}" presName="composite" presStyleCnt="0"/>
      <dgm:spPr/>
    </dgm:pt>
    <dgm:pt modelId="{D2CE4FAA-C3C9-CE4C-97A4-29CCCC30DE14}" type="pres">
      <dgm:prSet presAssocID="{D19FD7FD-8A4F-4F1C-A18D-75F69F25185B}" presName="parTx" presStyleLbl="alignNode1" presStyleIdx="0" presStyleCnt="2">
        <dgm:presLayoutVars>
          <dgm:chMax val="0"/>
          <dgm:chPref val="0"/>
        </dgm:presLayoutVars>
      </dgm:prSet>
      <dgm:spPr/>
    </dgm:pt>
    <dgm:pt modelId="{2F995925-2E38-384D-859E-789596241F57}" type="pres">
      <dgm:prSet presAssocID="{D19FD7FD-8A4F-4F1C-A18D-75F69F25185B}" presName="desTx" presStyleLbl="alignAccFollowNode1" presStyleIdx="0" presStyleCnt="2">
        <dgm:presLayoutVars/>
      </dgm:prSet>
      <dgm:spPr/>
    </dgm:pt>
    <dgm:pt modelId="{36137448-5621-5640-B7B4-F49662B5AF02}" type="pres">
      <dgm:prSet presAssocID="{F6A9D14E-2B94-4107-BBB5-F4FEAA6DB481}" presName="space" presStyleCnt="0"/>
      <dgm:spPr/>
    </dgm:pt>
    <dgm:pt modelId="{9157017D-5C97-0444-B354-7F6085986660}" type="pres">
      <dgm:prSet presAssocID="{F9C258CE-A06C-4309-B973-E1CDEBE22747}" presName="composite" presStyleCnt="0"/>
      <dgm:spPr/>
    </dgm:pt>
    <dgm:pt modelId="{CF46CEDF-5E86-444E-903C-974AF8099AE1}" type="pres">
      <dgm:prSet presAssocID="{F9C258CE-A06C-4309-B973-E1CDEBE22747}" presName="parTx" presStyleLbl="alignNode1" presStyleIdx="1" presStyleCnt="2" custScaleY="136494">
        <dgm:presLayoutVars>
          <dgm:chMax val="0"/>
          <dgm:chPref val="0"/>
        </dgm:presLayoutVars>
      </dgm:prSet>
      <dgm:spPr/>
    </dgm:pt>
    <dgm:pt modelId="{C064CF10-6681-A24D-BB28-13C77E0310F2}" type="pres">
      <dgm:prSet presAssocID="{F9C258CE-A06C-4309-B973-E1CDEBE22747}" presName="desTx" presStyleLbl="alignAccFollowNode1" presStyleIdx="1" presStyleCnt="2" custScaleY="92229">
        <dgm:presLayoutVars/>
      </dgm:prSet>
      <dgm:spPr/>
    </dgm:pt>
  </dgm:ptLst>
  <dgm:cxnLst>
    <dgm:cxn modelId="{00DFD90A-2B5B-7240-BD5B-2FE123EEAE14}" type="presOf" srcId="{F9C258CE-A06C-4309-B973-E1CDEBE22747}" destId="{CF46CEDF-5E86-444E-903C-974AF8099AE1}" srcOrd="0" destOrd="0" presId="urn:microsoft.com/office/officeart/2016/7/layout/HorizontalActionList"/>
    <dgm:cxn modelId="{31A8BA1C-7F31-49E3-B6F7-01528C27B179}" srcId="{D19FD7FD-8A4F-4F1C-A18D-75F69F25185B}" destId="{36BBAC29-5F89-49D5-8941-1B7BA94EAD5E}" srcOrd="0" destOrd="0" parTransId="{041D8E69-B8BC-438C-92BC-49913AC9D4B5}" sibTransId="{A0A98D05-C10D-402B-8C1E-08E49810CCCF}"/>
    <dgm:cxn modelId="{A00F741D-07D3-864E-AD47-22109AF61AD1}" type="presOf" srcId="{E7106ED2-9400-4B11-82CA-55867ABB59B2}" destId="{429EB862-3B27-C44B-A02A-B17878F8EAAE}" srcOrd="0" destOrd="0" presId="urn:microsoft.com/office/officeart/2016/7/layout/HorizontalActionList"/>
    <dgm:cxn modelId="{A5D7C120-7B83-6046-8143-B067FE74187B}" type="presOf" srcId="{4CFD833B-0B40-4F92-8DB2-7CCBA84A4BCF}" destId="{2F995925-2E38-384D-859E-789596241F57}" srcOrd="0" destOrd="4" presId="urn:microsoft.com/office/officeart/2016/7/layout/HorizontalActionList"/>
    <dgm:cxn modelId="{E0D73927-EAB4-48C8-A746-592BF48A23A7}" srcId="{D19FD7FD-8A4F-4F1C-A18D-75F69F25185B}" destId="{FA4663B0-903E-437C-A4B5-FC87F73A05CE}" srcOrd="2" destOrd="0" parTransId="{81884D7E-C041-4159-BA05-D51C50B2F1A2}" sibTransId="{CEAB0EF5-B801-43A7-8296-68BFFB7A3B94}"/>
    <dgm:cxn modelId="{B65B7C33-09A5-9143-8022-8A169CD43796}" type="presOf" srcId="{DCD2F641-B4AA-44F4-B3C8-A8729FDD4351}" destId="{C064CF10-6681-A24D-BB28-13C77E0310F2}" srcOrd="0" destOrd="1" presId="urn:microsoft.com/office/officeart/2016/7/layout/HorizontalActionList"/>
    <dgm:cxn modelId="{824AEE42-75B4-5F45-AFF7-7961E04F8ACC}" srcId="{F9C258CE-A06C-4309-B973-E1CDEBE22747}" destId="{9E1ABE8C-8C6F-2442-B096-2984E1B6B0AD}" srcOrd="2" destOrd="0" parTransId="{6B16B0C4-1B4F-654B-BCB5-23EBEAB2B149}" sibTransId="{E81DBD35-7381-9A4E-BCCF-AC538E3DD5EF}"/>
    <dgm:cxn modelId="{6AB0DB4B-53A1-2C4C-9D12-6B9B7235A7FB}" type="presOf" srcId="{3F98A191-C823-41D9-9E82-913D6DF6BC1D}" destId="{2F995925-2E38-384D-859E-789596241F57}" srcOrd="0" destOrd="1" presId="urn:microsoft.com/office/officeart/2016/7/layout/HorizontalActionList"/>
    <dgm:cxn modelId="{653A3E54-0799-6D4A-9679-552FF3D556B7}" type="presOf" srcId="{D19FD7FD-8A4F-4F1C-A18D-75F69F25185B}" destId="{D2CE4FAA-C3C9-CE4C-97A4-29CCCC30DE14}" srcOrd="0" destOrd="0" presId="urn:microsoft.com/office/officeart/2016/7/layout/HorizontalActionList"/>
    <dgm:cxn modelId="{4E81AC68-4804-4090-94F7-F77B5DBF899C}" srcId="{E7106ED2-9400-4B11-82CA-55867ABB59B2}" destId="{D19FD7FD-8A4F-4F1C-A18D-75F69F25185B}" srcOrd="0" destOrd="0" parTransId="{955402F1-CE3C-4614-B9E9-71954E0532F7}" sibTransId="{F6A9D14E-2B94-4107-BBB5-F4FEAA6DB481}"/>
    <dgm:cxn modelId="{A1BAFB7D-C2F3-EA40-B898-0F1D200AE8D6}" type="presOf" srcId="{9E1ABE8C-8C6F-2442-B096-2984E1B6B0AD}" destId="{C064CF10-6681-A24D-BB28-13C77E0310F2}" srcOrd="0" destOrd="2" presId="urn:microsoft.com/office/officeart/2016/7/layout/HorizontalActionList"/>
    <dgm:cxn modelId="{84BA8382-BB2F-134A-9838-EE47FA01BEF3}" type="presOf" srcId="{BA3BD422-320C-4BF7-8A7C-BFEBD3D32878}" destId="{2F995925-2E38-384D-859E-789596241F57}" srcOrd="0" destOrd="3" presId="urn:microsoft.com/office/officeart/2016/7/layout/HorizontalActionList"/>
    <dgm:cxn modelId="{E39D9382-43DF-4723-A219-D55A433BCD07}" srcId="{E7106ED2-9400-4B11-82CA-55867ABB59B2}" destId="{F9C258CE-A06C-4309-B973-E1CDEBE22747}" srcOrd="1" destOrd="0" parTransId="{085FCC9F-2D4B-45BF-93DA-2D2ED6B0EE42}" sibTransId="{D2F1E138-F8A7-4605-94B5-44B1877199B1}"/>
    <dgm:cxn modelId="{63D3EC98-FB16-4216-BED4-066EF3D6C1E7}" srcId="{D19FD7FD-8A4F-4F1C-A18D-75F69F25185B}" destId="{4CFD833B-0B40-4F92-8DB2-7CCBA84A4BCF}" srcOrd="4" destOrd="0" parTransId="{71CA2E3B-216C-428A-89C4-E7C419CEE602}" sibTransId="{BA6ED16A-BE79-4E05-BBCB-264FFBC2FA78}"/>
    <dgm:cxn modelId="{28D0A7B4-C7D0-F14C-A212-0085D819277A}" type="presOf" srcId="{36BBAC29-5F89-49D5-8941-1B7BA94EAD5E}" destId="{2F995925-2E38-384D-859E-789596241F57}" srcOrd="0" destOrd="0" presId="urn:microsoft.com/office/officeart/2016/7/layout/HorizontalActionList"/>
    <dgm:cxn modelId="{DA8900B8-2A66-42CF-84C4-3748800AF306}" srcId="{D19FD7FD-8A4F-4F1C-A18D-75F69F25185B}" destId="{BA3BD422-320C-4BF7-8A7C-BFEBD3D32878}" srcOrd="3" destOrd="0" parTransId="{C41953F6-A61A-4F6C-8005-2E364B61B01D}" sibTransId="{CD495120-2DA9-4C90-B4DD-0F6D372E573E}"/>
    <dgm:cxn modelId="{2AE954D1-8602-4197-A006-78B3C9EB6F22}" srcId="{F9C258CE-A06C-4309-B973-E1CDEBE22747}" destId="{17245BEA-90BD-4767-9699-4CD3B55B91BE}" srcOrd="0" destOrd="0" parTransId="{30165C0D-2244-4751-815B-34ED324E54FF}" sibTransId="{29CD3C88-BC0C-4A17-B5CE-56E3DD8EC9B6}"/>
    <dgm:cxn modelId="{08DDC6DC-080E-4BA6-9083-02EE1D542A0D}" srcId="{F9C258CE-A06C-4309-B973-E1CDEBE22747}" destId="{DCD2F641-B4AA-44F4-B3C8-A8729FDD4351}" srcOrd="1" destOrd="0" parTransId="{02BE7380-C403-40B4-9E34-2A4BDCC3CC99}" sibTransId="{879FAE97-3187-4BEC-BAEF-A7D1D7E0EC0B}"/>
    <dgm:cxn modelId="{D2C07DEF-B2CE-F54F-89E5-AE5B8BA5C19A}" type="presOf" srcId="{17245BEA-90BD-4767-9699-4CD3B55B91BE}" destId="{C064CF10-6681-A24D-BB28-13C77E0310F2}" srcOrd="0" destOrd="0" presId="urn:microsoft.com/office/officeart/2016/7/layout/HorizontalActionList"/>
    <dgm:cxn modelId="{692DC6FB-505E-4AC2-BC83-D179DDC8A6A2}" srcId="{D19FD7FD-8A4F-4F1C-A18D-75F69F25185B}" destId="{3F98A191-C823-41D9-9E82-913D6DF6BC1D}" srcOrd="1" destOrd="0" parTransId="{147F8D9F-CFD8-4C6C-BD43-CBBAEDEC4BDC}" sibTransId="{F96E26D3-AE7E-438B-8AA8-58EBEF732459}"/>
    <dgm:cxn modelId="{A9AABEFF-C205-A141-B18E-E2AF18D2430F}" type="presOf" srcId="{FA4663B0-903E-437C-A4B5-FC87F73A05CE}" destId="{2F995925-2E38-384D-859E-789596241F57}" srcOrd="0" destOrd="2" presId="urn:microsoft.com/office/officeart/2016/7/layout/HorizontalActionList"/>
    <dgm:cxn modelId="{CEE44E9C-B21B-8044-92C6-AE8543269586}" type="presParOf" srcId="{429EB862-3B27-C44B-A02A-B17878F8EAAE}" destId="{FA4025EF-1ABB-4849-89EE-42A6EB354825}" srcOrd="0" destOrd="0" presId="urn:microsoft.com/office/officeart/2016/7/layout/HorizontalActionList"/>
    <dgm:cxn modelId="{8A810FD0-6EC1-B648-A812-377F4956A4B9}" type="presParOf" srcId="{FA4025EF-1ABB-4849-89EE-42A6EB354825}" destId="{D2CE4FAA-C3C9-CE4C-97A4-29CCCC30DE14}" srcOrd="0" destOrd="0" presId="urn:microsoft.com/office/officeart/2016/7/layout/HorizontalActionList"/>
    <dgm:cxn modelId="{1B65BCB5-8835-B345-A062-74E686744415}" type="presParOf" srcId="{FA4025EF-1ABB-4849-89EE-42A6EB354825}" destId="{2F995925-2E38-384D-859E-789596241F57}" srcOrd="1" destOrd="0" presId="urn:microsoft.com/office/officeart/2016/7/layout/HorizontalActionList"/>
    <dgm:cxn modelId="{DC1E1767-93F8-B948-81B7-BA993D9E1C1E}" type="presParOf" srcId="{429EB862-3B27-C44B-A02A-B17878F8EAAE}" destId="{36137448-5621-5640-B7B4-F49662B5AF02}" srcOrd="1" destOrd="0" presId="urn:microsoft.com/office/officeart/2016/7/layout/HorizontalActionList"/>
    <dgm:cxn modelId="{480CA96E-227E-894C-A563-60576010396C}" type="presParOf" srcId="{429EB862-3B27-C44B-A02A-B17878F8EAAE}" destId="{9157017D-5C97-0444-B354-7F6085986660}" srcOrd="2" destOrd="0" presId="urn:microsoft.com/office/officeart/2016/7/layout/HorizontalActionList"/>
    <dgm:cxn modelId="{4ED7E100-873C-7B43-B823-26B300BFB307}" type="presParOf" srcId="{9157017D-5C97-0444-B354-7F6085986660}" destId="{CF46CEDF-5E86-444E-903C-974AF8099AE1}" srcOrd="0" destOrd="0" presId="urn:microsoft.com/office/officeart/2016/7/layout/HorizontalActionList"/>
    <dgm:cxn modelId="{127EABFA-345C-0E45-9DEF-FB3929A2B231}" type="presParOf" srcId="{9157017D-5C97-0444-B354-7F6085986660}" destId="{C064CF10-6681-A24D-BB28-13C77E0310F2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D6DCB-A580-8842-ACC6-35A9D55A177F}">
      <dsp:nvSpPr>
        <dsp:cNvPr id="0" name=""/>
        <dsp:cNvSpPr/>
      </dsp:nvSpPr>
      <dsp:spPr>
        <a:xfrm>
          <a:off x="3385" y="379786"/>
          <a:ext cx="1833190" cy="10999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Determined</a:t>
          </a:r>
        </a:p>
      </dsp:txBody>
      <dsp:txXfrm>
        <a:off x="3385" y="379786"/>
        <a:ext cx="1833190" cy="1099914"/>
      </dsp:txXfrm>
    </dsp:sp>
    <dsp:sp modelId="{C4E55C66-08C2-9047-BDBF-2CC06509BA23}">
      <dsp:nvSpPr>
        <dsp:cNvPr id="0" name=""/>
        <dsp:cNvSpPr/>
      </dsp:nvSpPr>
      <dsp:spPr>
        <a:xfrm>
          <a:off x="2019895" y="379786"/>
          <a:ext cx="1833190" cy="10999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Motivated</a:t>
          </a:r>
        </a:p>
      </dsp:txBody>
      <dsp:txXfrm>
        <a:off x="2019895" y="379786"/>
        <a:ext cx="1833190" cy="1099914"/>
      </dsp:txXfrm>
    </dsp:sp>
    <dsp:sp modelId="{D590EE93-01B3-D745-BC23-98C53C1772B3}">
      <dsp:nvSpPr>
        <dsp:cNvPr id="0" name=""/>
        <dsp:cNvSpPr/>
      </dsp:nvSpPr>
      <dsp:spPr>
        <a:xfrm>
          <a:off x="4036404" y="379786"/>
          <a:ext cx="1833190" cy="1099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Responsible</a:t>
          </a:r>
        </a:p>
      </dsp:txBody>
      <dsp:txXfrm>
        <a:off x="4036404" y="379786"/>
        <a:ext cx="1833190" cy="1099914"/>
      </dsp:txXfrm>
    </dsp:sp>
    <dsp:sp modelId="{E494E9D6-F54E-9A4C-8298-6540273A9541}">
      <dsp:nvSpPr>
        <dsp:cNvPr id="0" name=""/>
        <dsp:cNvSpPr/>
      </dsp:nvSpPr>
      <dsp:spPr>
        <a:xfrm>
          <a:off x="6052914" y="379786"/>
          <a:ext cx="1833190" cy="10999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Respectful</a:t>
          </a:r>
        </a:p>
      </dsp:txBody>
      <dsp:txXfrm>
        <a:off x="6052914" y="379786"/>
        <a:ext cx="1833190" cy="1099914"/>
      </dsp:txXfrm>
    </dsp:sp>
    <dsp:sp modelId="{590A61C5-E114-4342-9AF0-3BDDD6EC74F5}">
      <dsp:nvSpPr>
        <dsp:cNvPr id="0" name=""/>
        <dsp:cNvSpPr/>
      </dsp:nvSpPr>
      <dsp:spPr>
        <a:xfrm>
          <a:off x="8069423" y="379786"/>
          <a:ext cx="1833190" cy="10999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Kind</a:t>
          </a:r>
        </a:p>
      </dsp:txBody>
      <dsp:txXfrm>
        <a:off x="8069423" y="379786"/>
        <a:ext cx="1833190" cy="1099914"/>
      </dsp:txXfrm>
    </dsp:sp>
    <dsp:sp modelId="{4712DEEB-D652-FA43-ADF7-DC1CDF6E6F1F}">
      <dsp:nvSpPr>
        <dsp:cNvPr id="0" name=""/>
        <dsp:cNvSpPr/>
      </dsp:nvSpPr>
      <dsp:spPr>
        <a:xfrm>
          <a:off x="1011640" y="1663020"/>
          <a:ext cx="1833190" cy="10999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Diligent</a:t>
          </a:r>
        </a:p>
      </dsp:txBody>
      <dsp:txXfrm>
        <a:off x="1011640" y="1663020"/>
        <a:ext cx="1833190" cy="1099914"/>
      </dsp:txXfrm>
    </dsp:sp>
    <dsp:sp modelId="{65684D9C-9832-874D-9047-7C849F7FE794}">
      <dsp:nvSpPr>
        <dsp:cNvPr id="0" name=""/>
        <dsp:cNvSpPr/>
      </dsp:nvSpPr>
      <dsp:spPr>
        <a:xfrm>
          <a:off x="3028150" y="1663020"/>
          <a:ext cx="1833190" cy="10999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Timely</a:t>
          </a:r>
        </a:p>
      </dsp:txBody>
      <dsp:txXfrm>
        <a:off x="3028150" y="1663020"/>
        <a:ext cx="1833190" cy="1099914"/>
      </dsp:txXfrm>
    </dsp:sp>
    <dsp:sp modelId="{D2AED541-072E-C24B-BE2A-A1ED11292BD8}">
      <dsp:nvSpPr>
        <dsp:cNvPr id="0" name=""/>
        <dsp:cNvSpPr/>
      </dsp:nvSpPr>
      <dsp:spPr>
        <a:xfrm>
          <a:off x="5044659" y="1663020"/>
          <a:ext cx="1833190" cy="1099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Leader</a:t>
          </a:r>
        </a:p>
      </dsp:txBody>
      <dsp:txXfrm>
        <a:off x="5044659" y="1663020"/>
        <a:ext cx="1833190" cy="1099914"/>
      </dsp:txXfrm>
    </dsp:sp>
    <dsp:sp modelId="{0CD70E7C-398B-CB41-913C-B6CA9C0F8B01}">
      <dsp:nvSpPr>
        <dsp:cNvPr id="0" name=""/>
        <dsp:cNvSpPr/>
      </dsp:nvSpPr>
      <dsp:spPr>
        <a:xfrm>
          <a:off x="7061168" y="1663020"/>
          <a:ext cx="1833190" cy="10999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Direct</a:t>
          </a:r>
        </a:p>
      </dsp:txBody>
      <dsp:txXfrm>
        <a:off x="7061168" y="1663020"/>
        <a:ext cx="1833190" cy="1099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2322F-C842-4874-8444-4EFA84472E37}">
      <dsp:nvSpPr>
        <dsp:cNvPr id="0" name=""/>
        <dsp:cNvSpPr/>
      </dsp:nvSpPr>
      <dsp:spPr>
        <a:xfrm>
          <a:off x="624000" y="143892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467274-33DE-42D0-9394-1D676C97611D}">
      <dsp:nvSpPr>
        <dsp:cNvPr id="0" name=""/>
        <dsp:cNvSpPr/>
      </dsp:nvSpPr>
      <dsp:spPr>
        <a:xfrm>
          <a:off x="1004250" y="524142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6ABC6-C792-464A-8CD6-1162FF2E0153}">
      <dsp:nvSpPr>
        <dsp:cNvPr id="0" name=""/>
        <dsp:cNvSpPr/>
      </dsp:nvSpPr>
      <dsp:spPr>
        <a:xfrm>
          <a:off x="114318" y="2117994"/>
          <a:ext cx="2983090" cy="285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u="sng" kern="1200" dirty="0"/>
            <a:t>How I will add value to others: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-Include everyone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-listen to ideas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-Help them grow by being honest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100" kern="1200" dirty="0"/>
        </a:p>
      </dsp:txBody>
      <dsp:txXfrm>
        <a:off x="114318" y="2117994"/>
        <a:ext cx="2983090" cy="2852211"/>
      </dsp:txXfrm>
    </dsp:sp>
    <dsp:sp modelId="{08F72CBA-C7C8-4A60-B9AA-5A8D3A9D9357}">
      <dsp:nvSpPr>
        <dsp:cNvPr id="0" name=""/>
        <dsp:cNvSpPr/>
      </dsp:nvSpPr>
      <dsp:spPr>
        <a:xfrm>
          <a:off x="4060872" y="155165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13CE2B-F78B-41A1-82F4-257C533B6F6E}">
      <dsp:nvSpPr>
        <dsp:cNvPr id="0" name=""/>
        <dsp:cNvSpPr/>
      </dsp:nvSpPr>
      <dsp:spPr>
        <a:xfrm>
          <a:off x="4441126" y="504264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C8246-C4EE-4181-ACAC-89417A2CBA3E}">
      <dsp:nvSpPr>
        <dsp:cNvPr id="0" name=""/>
        <dsp:cNvSpPr/>
      </dsp:nvSpPr>
      <dsp:spPr>
        <a:xfrm>
          <a:off x="3490500" y="2060134"/>
          <a:ext cx="2925000" cy="2586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u="sng" kern="1200" dirty="0"/>
            <a:t>What people will uniquely experience from my involvement: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-A strong team presence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-Value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-Enrichment</a:t>
          </a:r>
        </a:p>
      </dsp:txBody>
      <dsp:txXfrm>
        <a:off x="3490500" y="2060134"/>
        <a:ext cx="2925000" cy="2586517"/>
      </dsp:txXfrm>
    </dsp:sp>
    <dsp:sp modelId="{4D8378DF-5518-40A2-9AFD-C0AC5A5673D6}">
      <dsp:nvSpPr>
        <dsp:cNvPr id="0" name=""/>
        <dsp:cNvSpPr/>
      </dsp:nvSpPr>
      <dsp:spPr>
        <a:xfrm>
          <a:off x="7556288" y="51930"/>
          <a:ext cx="1784250" cy="1784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580884-9231-41A3-B3F7-759EFD81641D}">
      <dsp:nvSpPr>
        <dsp:cNvPr id="0" name=""/>
        <dsp:cNvSpPr/>
      </dsp:nvSpPr>
      <dsp:spPr>
        <a:xfrm>
          <a:off x="7966033" y="504264"/>
          <a:ext cx="1023750" cy="1023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88E2F-0126-40C5-83CE-7856B0A03B73}">
      <dsp:nvSpPr>
        <dsp:cNvPr id="0" name=""/>
        <dsp:cNvSpPr/>
      </dsp:nvSpPr>
      <dsp:spPr>
        <a:xfrm>
          <a:off x="6980990" y="2074790"/>
          <a:ext cx="2925000" cy="1832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u="sng" kern="1200" dirty="0"/>
            <a:t>What I hope people say about me: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-I listened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-I took advice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-I stepped up to the challenge</a:t>
          </a:r>
        </a:p>
      </dsp:txBody>
      <dsp:txXfrm>
        <a:off x="6980990" y="2074790"/>
        <a:ext cx="2925000" cy="1832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E4FAA-C3C9-CE4C-97A4-29CCCC30DE14}">
      <dsp:nvSpPr>
        <dsp:cNvPr id="0" name=""/>
        <dsp:cNvSpPr/>
      </dsp:nvSpPr>
      <dsp:spPr>
        <a:xfrm>
          <a:off x="6890" y="465493"/>
          <a:ext cx="2537470" cy="7612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17" tIns="200517" rIns="200517" bIns="20051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Advancing My Brand</a:t>
          </a:r>
        </a:p>
      </dsp:txBody>
      <dsp:txXfrm>
        <a:off x="6890" y="465493"/>
        <a:ext cx="2537470" cy="761241"/>
      </dsp:txXfrm>
    </dsp:sp>
    <dsp:sp modelId="{2F995925-2E38-384D-859E-789596241F57}">
      <dsp:nvSpPr>
        <dsp:cNvPr id="0" name=""/>
        <dsp:cNvSpPr/>
      </dsp:nvSpPr>
      <dsp:spPr>
        <a:xfrm>
          <a:off x="6890" y="1226734"/>
          <a:ext cx="2537470" cy="22849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46" tIns="250646" rIns="250646" bIns="250646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Social Media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Networking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Working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-Staying in contact with mentors</a:t>
          </a:r>
        </a:p>
      </dsp:txBody>
      <dsp:txXfrm>
        <a:off x="6890" y="1226734"/>
        <a:ext cx="2537470" cy="2284921"/>
      </dsp:txXfrm>
    </dsp:sp>
    <dsp:sp modelId="{CF46CEDF-5E86-444E-903C-974AF8099AE1}">
      <dsp:nvSpPr>
        <dsp:cNvPr id="0" name=""/>
        <dsp:cNvSpPr/>
      </dsp:nvSpPr>
      <dsp:spPr>
        <a:xfrm>
          <a:off x="2652150" y="459504"/>
          <a:ext cx="2537470" cy="761241"/>
        </a:xfrm>
        <a:prstGeom prst="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17" tIns="200517" rIns="200517" bIns="20051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Staying Relevant</a:t>
          </a:r>
        </a:p>
      </dsp:txBody>
      <dsp:txXfrm>
        <a:off x="2652150" y="459504"/>
        <a:ext cx="2537470" cy="761241"/>
      </dsp:txXfrm>
    </dsp:sp>
    <dsp:sp modelId="{C064CF10-6681-A24D-BB28-13C77E0310F2}">
      <dsp:nvSpPr>
        <dsp:cNvPr id="0" name=""/>
        <dsp:cNvSpPr/>
      </dsp:nvSpPr>
      <dsp:spPr>
        <a:xfrm>
          <a:off x="2652150" y="1209313"/>
          <a:ext cx="2537470" cy="2308331"/>
        </a:xfrm>
        <a:prstGeom prst="rect">
          <a:avLst/>
        </a:prstGeom>
        <a:solidFill>
          <a:schemeClr val="accent5">
            <a:tint val="40000"/>
            <a:alpha val="90000"/>
            <a:hueOff val="-3788726"/>
            <a:satOff val="-13699"/>
            <a:lumOff val="92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3788726"/>
              <a:satOff val="-13699"/>
              <a:lumOff val="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46" tIns="250646" rIns="250646" bIns="25064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- Social Media</a:t>
          </a:r>
          <a:endParaRPr lang="en-US" sz="28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Attending conferences or seminars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Paying attention to the business world and the news</a:t>
          </a:r>
        </a:p>
      </dsp:txBody>
      <dsp:txXfrm>
        <a:off x="2652150" y="1209313"/>
        <a:ext cx="2537470" cy="2308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tiff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1107-1B27-3844-901D-7AB59B30B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Brand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F7217-C835-634C-970F-F869F1662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Matthew Garza</a:t>
            </a:r>
          </a:p>
        </p:txBody>
      </p:sp>
    </p:spTree>
    <p:extLst>
      <p:ext uri="{BB962C8B-B14F-4D97-AF65-F5344CB8AC3E}">
        <p14:creationId xmlns:p14="http://schemas.microsoft.com/office/powerpoint/2010/main" val="85331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0550-FB3D-D146-BF63-68A82387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5B3583-80DE-DC42-8286-9AED0BC01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866" y="2438990"/>
            <a:ext cx="2015024" cy="2015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626EA-F617-384B-A64A-F35D7F7F0512}"/>
              </a:ext>
            </a:extLst>
          </p:cNvPr>
          <p:cNvSpPr txBox="1"/>
          <p:nvPr/>
        </p:nvSpPr>
        <p:spPr>
          <a:xfrm>
            <a:off x="738865" y="4669821"/>
            <a:ext cx="201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success of Apple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405C6-4532-F34B-945B-CA417F34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29" y="2421488"/>
            <a:ext cx="2015024" cy="2015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079CE-8727-BB42-BC4C-487786321DA9}"/>
              </a:ext>
            </a:extLst>
          </p:cNvPr>
          <p:cNvSpPr txBox="1"/>
          <p:nvPr/>
        </p:nvSpPr>
        <p:spPr>
          <a:xfrm>
            <a:off x="3216628" y="4669821"/>
            <a:ext cx="201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cleverness of Facebook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6431D-7868-934A-83B9-F58236FF9EE3}"/>
              </a:ext>
            </a:extLst>
          </p:cNvPr>
          <p:cNvSpPr txBox="1"/>
          <p:nvPr/>
        </p:nvSpPr>
        <p:spPr>
          <a:xfrm>
            <a:off x="5694391" y="4688082"/>
            <a:ext cx="201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quickness of Amazon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2C4E5-B63F-0F49-8C20-00C5E0E07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392" y="2421489"/>
            <a:ext cx="2015023" cy="2015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058C38-173C-4143-A4B0-61A0AA055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154" y="2438990"/>
            <a:ext cx="3598255" cy="20150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D66FA3-0CB3-2C45-A224-4B48B6185EAF}"/>
              </a:ext>
            </a:extLst>
          </p:cNvPr>
          <p:cNvSpPr txBox="1"/>
          <p:nvPr/>
        </p:nvSpPr>
        <p:spPr>
          <a:xfrm>
            <a:off x="8172153" y="4688082"/>
            <a:ext cx="359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love and reliability of a Subaru</a:t>
            </a:r>
          </a:p>
        </p:txBody>
      </p:sp>
    </p:spTree>
    <p:extLst>
      <p:ext uri="{BB962C8B-B14F-4D97-AF65-F5344CB8AC3E}">
        <p14:creationId xmlns:p14="http://schemas.microsoft.com/office/powerpoint/2010/main" val="280883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0550-FB3D-D146-BF63-68A82387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3441-59D0-584D-A102-2CF908256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Curt Andre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0550-FB3D-D146-BF63-68A82387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Core values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065749B7-5172-40D9-B85F-C27068055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411" y="2277013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3441-59D0-584D-A102-2CF90825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1808545"/>
            <a:ext cx="6012832" cy="4431532"/>
          </a:xfrm>
        </p:spPr>
        <p:txBody>
          <a:bodyPr>
            <a:noAutofit/>
          </a:bodyPr>
          <a:lstStyle/>
          <a:p>
            <a:r>
              <a:rPr lang="en-US" sz="2500" dirty="0"/>
              <a:t>Honesty</a:t>
            </a:r>
          </a:p>
          <a:p>
            <a:r>
              <a:rPr lang="en-US" sz="2500" dirty="0"/>
              <a:t>Trustworthiness</a:t>
            </a:r>
          </a:p>
          <a:p>
            <a:r>
              <a:rPr lang="en-US" sz="2500" dirty="0"/>
              <a:t>Dependability</a:t>
            </a:r>
          </a:p>
          <a:p>
            <a:r>
              <a:rPr lang="en-US" sz="2500" dirty="0"/>
              <a:t>On-time</a:t>
            </a:r>
          </a:p>
          <a:p>
            <a:r>
              <a:rPr lang="en-US" sz="2500" dirty="0"/>
              <a:t>Being Humble</a:t>
            </a:r>
          </a:p>
          <a:p>
            <a:r>
              <a:rPr lang="en-US" sz="2500" dirty="0"/>
              <a:t>These values influence how I will lead because they are essential to having strong character and running a strong business.</a:t>
            </a:r>
          </a:p>
        </p:txBody>
      </p:sp>
    </p:spTree>
    <p:extLst>
      <p:ext uri="{BB962C8B-B14F-4D97-AF65-F5344CB8AC3E}">
        <p14:creationId xmlns:p14="http://schemas.microsoft.com/office/powerpoint/2010/main" val="336602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0550-FB3D-D146-BF63-68A82387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Brand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3441-59D0-584D-A102-2CF90825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716291" cy="3989995"/>
          </a:xfrm>
        </p:spPr>
        <p:txBody>
          <a:bodyPr>
            <a:normAutofit/>
          </a:bodyPr>
          <a:lstStyle/>
          <a:p>
            <a:r>
              <a:rPr lang="en-US" u="sng" dirty="0"/>
              <a:t>Personality:</a:t>
            </a:r>
            <a:r>
              <a:rPr lang="en-US" dirty="0"/>
              <a:t> I have good energy and high intensity, ready to tackle any assignment!</a:t>
            </a:r>
            <a:endParaRPr lang="en-US" u="sng" dirty="0"/>
          </a:p>
          <a:p>
            <a:r>
              <a:rPr lang="en-US" u="sng" dirty="0"/>
              <a:t>Functions:</a:t>
            </a:r>
            <a:r>
              <a:rPr lang="en-US" dirty="0"/>
              <a:t> I am here to serve others in a timely, accurate and hard-working manner.</a:t>
            </a:r>
          </a:p>
          <a:p>
            <a:r>
              <a:rPr lang="en-US" u="sng" dirty="0"/>
              <a:t>Rewards:</a:t>
            </a:r>
            <a:r>
              <a:rPr lang="en-US" dirty="0"/>
              <a:t> You will receive my best work and assistance, </a:t>
            </a:r>
            <a:r>
              <a:rPr lang="en-US" i="1" dirty="0"/>
              <a:t>always</a:t>
            </a:r>
            <a:r>
              <a:rPr lang="en-US" dirty="0"/>
              <a:t>. </a:t>
            </a:r>
          </a:p>
          <a:p>
            <a:r>
              <a:rPr lang="en-US" u="sng" dirty="0"/>
              <a:t>Values:</a:t>
            </a:r>
            <a:r>
              <a:rPr lang="en-US" dirty="0"/>
              <a:t> I will do everything with honesty, so that you can trust and depend on me.</a:t>
            </a:r>
          </a:p>
          <a:p>
            <a:r>
              <a:rPr lang="en-US" u="sng" dirty="0"/>
              <a:t>Features:</a:t>
            </a:r>
            <a:r>
              <a:rPr lang="en-US" dirty="0"/>
              <a:t> You can count on me because I always come through in the end and accept any challenge – if I don’t meet your needs by the end, I’d love to talk about it with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94CE-D6AF-494D-BABB-840F7ED9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Voiceover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24A1-470B-C94A-A0D2-924FCC2F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7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3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3" name="Rectangle 13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2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E34EE9-5095-0E44-B943-2CE6E355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/>
              <a:t>Unique </a:t>
            </a:r>
            <a:r>
              <a:rPr lang="en-US" sz="3200" dirty="0" err="1"/>
              <a:t>sELLING</a:t>
            </a:r>
            <a:r>
              <a:rPr lang="en-US" sz="3200" dirty="0"/>
              <a:t> PROPOSITION</a:t>
            </a:r>
          </a:p>
        </p:txBody>
      </p:sp>
      <p:pic>
        <p:nvPicPr>
          <p:cNvPr id="64" name="Content Placeholder 6">
            <a:extLst>
              <a:ext uri="{FF2B5EF4-FFF2-40B4-BE49-F238E27FC236}">
                <a16:creationId xmlns:a16="http://schemas.microsoft.com/office/drawing/2014/main" id="{454C7B84-8C9B-7F4F-AE4F-B702F9245E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62120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93" name="Group 13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A30FD119-4C67-45FB-9C92-83906977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3541714"/>
          </a:xfrm>
        </p:spPr>
        <p:txBody>
          <a:bodyPr>
            <a:normAutofit/>
          </a:bodyPr>
          <a:lstStyle/>
          <a:p>
            <a:r>
              <a:rPr lang="en-US" sz="2000" dirty="0"/>
              <a:t>I’ve been working since the age of 14.</a:t>
            </a:r>
          </a:p>
          <a:p>
            <a:r>
              <a:rPr lang="en-US" sz="2000" dirty="0"/>
              <a:t>I work full time for Costco Wholesale, and am also a full time student.</a:t>
            </a:r>
          </a:p>
          <a:p>
            <a:r>
              <a:rPr lang="en-US" sz="2000" dirty="0"/>
              <a:t>Driven to be the best through dedication and hard work.</a:t>
            </a:r>
          </a:p>
        </p:txBody>
      </p:sp>
    </p:spTree>
    <p:extLst>
      <p:ext uri="{BB962C8B-B14F-4D97-AF65-F5344CB8AC3E}">
        <p14:creationId xmlns:p14="http://schemas.microsoft.com/office/powerpoint/2010/main" val="102027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6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Content Placeholder 8">
            <a:extLst>
              <a:ext uri="{FF2B5EF4-FFF2-40B4-BE49-F238E27FC236}">
                <a16:creationId xmlns:a16="http://schemas.microsoft.com/office/drawing/2014/main" id="{1947CB07-1726-6B4D-98EC-846B2A47A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54" y="1187059"/>
            <a:ext cx="8326313" cy="472518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6" name="Group 6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2931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2029-ECA5-E148-BFBA-B8CF9E62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/>
              <a:t>Trigger words</a:t>
            </a:r>
            <a:endParaRPr lang="en-US" dirty="0"/>
          </a:p>
        </p:txBody>
      </p:sp>
      <p:graphicFrame>
        <p:nvGraphicFramePr>
          <p:cNvPr id="60" name="Content Placeholder 2">
            <a:extLst>
              <a:ext uri="{FF2B5EF4-FFF2-40B4-BE49-F238E27FC236}">
                <a16:creationId xmlns:a16="http://schemas.microsoft.com/office/drawing/2014/main" id="{F1BB1809-A310-4D92-B8BF-70E16D81A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13025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737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0550-FB3D-D146-BF63-68A82387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AB3F3B-74A1-493E-AC55-7F78220AD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958532"/>
              </p:ext>
            </p:extLst>
          </p:nvPr>
        </p:nvGraphicFramePr>
        <p:xfrm>
          <a:off x="1141413" y="1592826"/>
          <a:ext cx="9906000" cy="497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914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0550-FB3D-D146-BF63-68A82387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Brand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11E7C-05BA-4F45-B275-2B2BD8DCC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231733"/>
            <a:ext cx="4689234" cy="314178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25686CB-B39F-422E-A499-1595773C5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036399"/>
              </p:ext>
            </p:extLst>
          </p:nvPr>
        </p:nvGraphicFramePr>
        <p:xfrm>
          <a:off x="6336727" y="1814052"/>
          <a:ext cx="5196512" cy="397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524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0550-FB3D-D146-BF63-68A82387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5B3583-80DE-DC42-8286-9AED0BC01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866" y="2438990"/>
            <a:ext cx="2015024" cy="2015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626EA-F617-384B-A64A-F35D7F7F0512}"/>
              </a:ext>
            </a:extLst>
          </p:cNvPr>
          <p:cNvSpPr txBox="1"/>
          <p:nvPr/>
        </p:nvSpPr>
        <p:spPr>
          <a:xfrm>
            <a:off x="738865" y="4669821"/>
            <a:ext cx="201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success of Apple</a:t>
            </a:r>
          </a:p>
        </p:txBody>
      </p:sp>
    </p:spTree>
    <p:extLst>
      <p:ext uri="{BB962C8B-B14F-4D97-AF65-F5344CB8AC3E}">
        <p14:creationId xmlns:p14="http://schemas.microsoft.com/office/powerpoint/2010/main" val="95531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0550-FB3D-D146-BF63-68A82387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5B3583-80DE-DC42-8286-9AED0BC01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866" y="2438990"/>
            <a:ext cx="2015024" cy="2015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626EA-F617-384B-A64A-F35D7F7F0512}"/>
              </a:ext>
            </a:extLst>
          </p:cNvPr>
          <p:cNvSpPr txBox="1"/>
          <p:nvPr/>
        </p:nvSpPr>
        <p:spPr>
          <a:xfrm>
            <a:off x="738865" y="4669821"/>
            <a:ext cx="201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success of Apple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405C6-4532-F34B-945B-CA417F34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29" y="2421488"/>
            <a:ext cx="2015024" cy="2015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079CE-8727-BB42-BC4C-487786321DA9}"/>
              </a:ext>
            </a:extLst>
          </p:cNvPr>
          <p:cNvSpPr txBox="1"/>
          <p:nvPr/>
        </p:nvSpPr>
        <p:spPr>
          <a:xfrm>
            <a:off x="3216628" y="4669821"/>
            <a:ext cx="201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cleverness of Facebook</a:t>
            </a:r>
          </a:p>
        </p:txBody>
      </p:sp>
    </p:spTree>
    <p:extLst>
      <p:ext uri="{BB962C8B-B14F-4D97-AF65-F5344CB8AC3E}">
        <p14:creationId xmlns:p14="http://schemas.microsoft.com/office/powerpoint/2010/main" val="196326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0550-FB3D-D146-BF63-68A82387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5B3583-80DE-DC42-8286-9AED0BC01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866" y="2438990"/>
            <a:ext cx="2015024" cy="2015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626EA-F617-384B-A64A-F35D7F7F0512}"/>
              </a:ext>
            </a:extLst>
          </p:cNvPr>
          <p:cNvSpPr txBox="1"/>
          <p:nvPr/>
        </p:nvSpPr>
        <p:spPr>
          <a:xfrm>
            <a:off x="738865" y="4669821"/>
            <a:ext cx="201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success of Apple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405C6-4532-F34B-945B-CA417F34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29" y="2421488"/>
            <a:ext cx="2015024" cy="2015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079CE-8727-BB42-BC4C-487786321DA9}"/>
              </a:ext>
            </a:extLst>
          </p:cNvPr>
          <p:cNvSpPr txBox="1"/>
          <p:nvPr/>
        </p:nvSpPr>
        <p:spPr>
          <a:xfrm>
            <a:off x="3216628" y="4669821"/>
            <a:ext cx="201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cleverness of Facebook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6431D-7868-934A-83B9-F58236FF9EE3}"/>
              </a:ext>
            </a:extLst>
          </p:cNvPr>
          <p:cNvSpPr txBox="1"/>
          <p:nvPr/>
        </p:nvSpPr>
        <p:spPr>
          <a:xfrm>
            <a:off x="5694391" y="4688082"/>
            <a:ext cx="201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quickness of Amazon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2C4E5-B63F-0F49-8C20-00C5E0E07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392" y="2421489"/>
            <a:ext cx="2015023" cy="20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35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351</Words>
  <Application>Microsoft Macintosh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Circuit</vt:lpstr>
      <vt:lpstr>Brand you</vt:lpstr>
      <vt:lpstr>Unique sELLING PROPOSITION</vt:lpstr>
      <vt:lpstr>PowerPoint Presentation</vt:lpstr>
      <vt:lpstr>Trigger words</vt:lpstr>
      <vt:lpstr>Benefits</vt:lpstr>
      <vt:lpstr>Brand management</vt:lpstr>
      <vt:lpstr>Brand association</vt:lpstr>
      <vt:lpstr>Brand association</vt:lpstr>
      <vt:lpstr>Brand association</vt:lpstr>
      <vt:lpstr>Brand association</vt:lpstr>
      <vt:lpstr>Board of directors</vt:lpstr>
      <vt:lpstr>Core values</vt:lpstr>
      <vt:lpstr>Brand promise</vt:lpstr>
      <vt:lpstr>Brand Voiceover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you</dc:title>
  <dc:creator>Matthew Garza</dc:creator>
  <cp:lastModifiedBy>Matthew Garza</cp:lastModifiedBy>
  <cp:revision>7</cp:revision>
  <dcterms:created xsi:type="dcterms:W3CDTF">2019-03-11T02:08:51Z</dcterms:created>
  <dcterms:modified xsi:type="dcterms:W3CDTF">2019-03-11T05:48:32Z</dcterms:modified>
</cp:coreProperties>
</file>